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73" d="100"/>
          <a:sy n="73" d="100"/>
        </p:scale>
        <p:origin x="342"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de-DE"/>
              <a:t>Titelmasterformat durch Klicken bearbeiten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5/4/2016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dirty="0"/>
              <a:t>Bild durch Klicken auf Symbol hinzufügen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923A1CC3-2375-41D4-9E03-427CAF2A4C1A}" type="datetimeFigureOut">
              <a:rPr lang="en-US" dirty="0"/>
              <a:t>5/4/2016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und Beschriftung">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de-DE"/>
              <a:t>Titelmasterformat durch Klicken bearbeiten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AFF16868-8199-4C2C-A5B1-63AEE139F88E}" type="datetimeFigureOut">
              <a:rPr lang="en-US" dirty="0"/>
              <a:t>5/4/2016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Zitat mit Beschriftung">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de-DE"/>
              <a:t>Titelmasterformat durch Klicken bearbeiten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AAD9FF7F-6988-44CC-821B-644E70CD2F73}" type="datetimeFigureOut">
              <a:rPr lang="en-US" dirty="0"/>
              <a:t>5/4/2016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nskar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de-DE"/>
              <a:t>Titelmasterformat durch Klicken bearbeiten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5C12C299-16B2-4475-990D-751901EACC14}" type="datetimeFigureOut">
              <a:rPr lang="en-US" dirty="0"/>
              <a:t>5/4/2016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de-DE"/>
              <a:t>Titelmasterformat durch Klicken bearbeiten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5/4/2016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de-DE"/>
              <a:t>Titelmasterformat durch Klicken bearbeiten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dirty="0"/>
              <a:t>Bild durch Klicken auf Symbol hinzufügen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dirty="0"/>
              <a:t>Bild durch Klicken auf Symbol hinzufügen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dirty="0"/>
              <a:t>Bild durch Klicken auf Symbol hinzufügen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5/4/2016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5/4/2016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5/4/2016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de-DE"/>
              <a:t>Titelmasterformat durch Klicken bearbeiten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F34E6425-0181-43F2-84FC-787E803FD2F8}" type="datetimeFigureOut">
              <a:rPr lang="en-US" dirty="0"/>
              <a:t>5/4/2016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Titelmasterformat durch Klicken bearbeiten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5/4/2016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5/4/2016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5/4/2016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de-DE"/>
              <a:t>Titelmasterformat durch Klicken bearbeiten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76E86A4C-8E40-4F87-A4F0-01A0687C5742}" type="datetimeFigureOut">
              <a:rPr lang="en-US" dirty="0"/>
              <a:t>5/4/2016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de-DE" dirty="0"/>
              <a:t>Bild durch Klicken auf Symbol hinzufügen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35E72C73-2D91-4E12-BA25-F0AA0C03599B}" type="datetimeFigureOut">
              <a:rPr lang="en-US" dirty="0"/>
              <a:t>5/4/2016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de-DE"/>
              <a:t>Titelmasterformat durch Klicken bearbeiten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5/4/2016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de-CH" dirty="0"/>
          </a:p>
        </p:txBody>
      </p:sp>
      <p:sp>
        <p:nvSpPr>
          <p:cNvPr id="3" name="Untertitel 2"/>
          <p:cNvSpPr>
            <a:spLocks noGrp="1"/>
          </p:cNvSpPr>
          <p:nvPr>
            <p:ph type="subTitle" idx="1"/>
          </p:nvPr>
        </p:nvSpPr>
        <p:spPr/>
        <p:txBody>
          <a:bodyPr/>
          <a:lstStyle/>
          <a:p>
            <a:r>
              <a:rPr lang="de-CH" dirty="0"/>
              <a:t>Produkte Training</a:t>
            </a:r>
          </a:p>
          <a:p>
            <a:r>
              <a:rPr lang="de-CH" dirty="0"/>
              <a:t>Bucher Andreas</a:t>
            </a:r>
          </a:p>
        </p:txBody>
      </p:sp>
      <p:pic>
        <p:nvPicPr>
          <p:cNvPr id="4" name="Grafik 3"/>
          <p:cNvPicPr>
            <a:picLocks noChangeAspect="1"/>
          </p:cNvPicPr>
          <p:nvPr/>
        </p:nvPicPr>
        <p:blipFill>
          <a:blip r:embed="rId2"/>
          <a:stretch>
            <a:fillRect/>
          </a:stretch>
        </p:blipFill>
        <p:spPr>
          <a:xfrm>
            <a:off x="1363756" y="2099732"/>
            <a:ext cx="7521624" cy="2465070"/>
          </a:xfrm>
          <a:prstGeom prst="rect">
            <a:avLst/>
          </a:prstGeom>
        </p:spPr>
      </p:pic>
      <p:pic>
        <p:nvPicPr>
          <p:cNvPr id="5" name="Grafik 4"/>
          <p:cNvPicPr>
            <a:picLocks noChangeAspect="1"/>
          </p:cNvPicPr>
          <p:nvPr/>
        </p:nvPicPr>
        <p:blipFill>
          <a:blip r:embed="rId3"/>
          <a:stretch>
            <a:fillRect/>
          </a:stretch>
        </p:blipFill>
        <p:spPr>
          <a:xfrm>
            <a:off x="6600544" y="544773"/>
            <a:ext cx="3724275" cy="1228725"/>
          </a:xfrm>
          <a:prstGeom prst="rect">
            <a:avLst/>
          </a:prstGeom>
        </p:spPr>
      </p:pic>
    </p:spTree>
    <p:extLst>
      <p:ext uri="{BB962C8B-B14F-4D97-AF65-F5344CB8AC3E}">
        <p14:creationId xmlns:p14="http://schemas.microsoft.com/office/powerpoint/2010/main" val="1191283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Argumente und Fakten</a:t>
            </a:r>
          </a:p>
        </p:txBody>
      </p:sp>
      <p:sp>
        <p:nvSpPr>
          <p:cNvPr id="3" name="Inhaltsplatzhalter 2"/>
          <p:cNvSpPr>
            <a:spLocks noGrp="1"/>
          </p:cNvSpPr>
          <p:nvPr>
            <p:ph idx="1"/>
          </p:nvPr>
        </p:nvSpPr>
        <p:spPr/>
        <p:txBody>
          <a:bodyPr/>
          <a:lstStyle/>
          <a:p>
            <a:r>
              <a:rPr lang="de-CH" dirty="0"/>
              <a:t>Jemandem eine ätherische Öl Probe geben, ist die einfachste und effektivste Methode </a:t>
            </a:r>
          </a:p>
          <a:p>
            <a:r>
              <a:rPr lang="de-CH" dirty="0"/>
              <a:t>Sobald eine Person das Aroma und die gesundheitlichen Vorteile von den doTERRA ätherischen Ölen kennengelernt hat, wird die Person begeistert an einer Klasse teilnehmen wollen, um noch mehr über die Öle zu erfahren. </a:t>
            </a:r>
          </a:p>
          <a:p>
            <a:r>
              <a:rPr lang="de-CH" dirty="0"/>
              <a:t>“Ätherische Öle befähigen mich aktiver die Gesundheit meiner Familie in die Hand zu nehmen. </a:t>
            </a:r>
          </a:p>
          <a:p>
            <a:r>
              <a:rPr lang="de-CH" dirty="0"/>
              <a:t>Ich begann sie zu verwenden, weil: (persönliche Erfahrung einfügen).</a:t>
            </a:r>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970367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Argumente und Fakten</a:t>
            </a:r>
          </a:p>
        </p:txBody>
      </p:sp>
      <p:sp>
        <p:nvSpPr>
          <p:cNvPr id="3" name="Inhaltsplatzhalter 2"/>
          <p:cNvSpPr>
            <a:spLocks noGrp="1"/>
          </p:cNvSpPr>
          <p:nvPr>
            <p:ph idx="1"/>
          </p:nvPr>
        </p:nvSpPr>
        <p:spPr/>
        <p:txBody>
          <a:bodyPr>
            <a:normAutofit lnSpcReduction="10000"/>
          </a:bodyPr>
          <a:lstStyle/>
          <a:p>
            <a:r>
              <a:rPr lang="de-CH" dirty="0"/>
              <a:t>Öle sind hervorragend und haben unser Leben in vielerlei Hinsicht verändert. Welche Themen gibt es in ihrer Familie?</a:t>
            </a:r>
          </a:p>
          <a:p>
            <a:r>
              <a:rPr lang="de-CH" dirty="0"/>
              <a:t>Ich würde ihnen liebend gerne einige ätherische Öl Proben geben, damit Sie diese testen können.”</a:t>
            </a:r>
          </a:p>
          <a:p>
            <a:r>
              <a:rPr lang="de-CH" dirty="0"/>
              <a:t>“Ich gebe ihnen (eventuell den ätherischen Öle Namen) das ätherische Öl, um es zu testen. Sie verwenden dieses Öl (Anwendungsmethode). Ich werde sie in zwei Tagen anrufen, um zu sehen, wie es ihnen damit geht.”</a:t>
            </a:r>
          </a:p>
          <a:p>
            <a:r>
              <a:rPr lang="de-CH" dirty="0"/>
              <a:t>“Denken Sie daran, jeder menschliche Organismus ist anders und auch wie jeder Körper auf jedes ätherische Öl reagiert, kann variieren. Dieses ätherische Öl hat mich unterstützt, aber es könnte sein, dass ein anderes ätherisches Öl besser bei Ihnen funktioniert.”</a:t>
            </a:r>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3512712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Das bedeutet drei Dinge:</a:t>
            </a:r>
          </a:p>
        </p:txBody>
      </p:sp>
      <p:sp>
        <p:nvSpPr>
          <p:cNvPr id="3" name="Inhaltsplatzhalter 2"/>
          <p:cNvSpPr>
            <a:spLocks noGrp="1"/>
          </p:cNvSpPr>
          <p:nvPr>
            <p:ph idx="1"/>
          </p:nvPr>
        </p:nvSpPr>
        <p:spPr/>
        <p:txBody>
          <a:bodyPr/>
          <a:lstStyle/>
          <a:p>
            <a:r>
              <a:rPr lang="de-CH" dirty="0"/>
              <a:t>Sie können sich vergewissern, dass Ihr Anruf willkommen ist und es mindert Hemmungen, das Telefon abzunehmen.</a:t>
            </a:r>
          </a:p>
          <a:p>
            <a:r>
              <a:rPr lang="de-CH" dirty="0"/>
              <a:t>Wenn sie keine Ergebnisse erzielt haben, sind sie offener für ein anderes ätherisches Öl; sie sind nicht entmutigt.</a:t>
            </a:r>
          </a:p>
          <a:p>
            <a:r>
              <a:rPr lang="de-CH" dirty="0"/>
              <a:t>Sie werden zu einem echten Berater. Sie möchten auch, dass die neuen Berater Ergebnisse sehen und dass sie wissen, dass Sie sich um sie kümmern</a:t>
            </a:r>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413283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4954" y="737459"/>
            <a:ext cx="7074646" cy="1051125"/>
          </a:xfrm>
        </p:spPr>
        <p:txBody>
          <a:bodyPr/>
          <a:lstStyle/>
          <a:p>
            <a:r>
              <a:rPr lang="de-CH" dirty="0"/>
              <a:t>Während des Nachbetreu-</a:t>
            </a:r>
            <a:br>
              <a:rPr lang="de-CH" dirty="0"/>
            </a:br>
            <a:r>
              <a:rPr lang="de-CH" dirty="0"/>
              <a:t>ungsanrufes:</a:t>
            </a:r>
          </a:p>
        </p:txBody>
      </p:sp>
      <p:sp>
        <p:nvSpPr>
          <p:cNvPr id="3" name="Inhaltsplatzhalter 2"/>
          <p:cNvSpPr>
            <a:spLocks noGrp="1"/>
          </p:cNvSpPr>
          <p:nvPr>
            <p:ph idx="1"/>
          </p:nvPr>
        </p:nvSpPr>
        <p:spPr/>
        <p:txBody>
          <a:bodyPr>
            <a:normAutofit lnSpcReduction="10000"/>
          </a:bodyPr>
          <a:lstStyle/>
          <a:p>
            <a:r>
              <a:rPr lang="de-CH" dirty="0"/>
              <a:t>Fragen Sie, ob die Person eine Möglichkeit hatte, das Öl zu verwenden. Gehen Sie nie davon aus, dass sie das Öl verwendet hat.</a:t>
            </a:r>
          </a:p>
          <a:p>
            <a:r>
              <a:rPr lang="de-CH" dirty="0"/>
              <a:t>Wenn sie keine Erfahrung gemacht haben, oder einfach nicht vorbereitet sind ihre Erfahrung zu teilen, die sie begeistern wird, dann sagen Sie ihnen, dass Sie sich in zwei Tagen wieder melden werden.</a:t>
            </a:r>
          </a:p>
          <a:p>
            <a:r>
              <a:rPr lang="de-CH" dirty="0"/>
              <a:t>Wenn ja, fragen Sie sie, wie es gelaufen ist. Wenn Sie eine positive Erfahrung haben und begeistert sind, laden sie die Person zu einer Produkte-Infoabend ein.</a:t>
            </a:r>
          </a:p>
          <a:p>
            <a:r>
              <a:rPr lang="de-CH" dirty="0"/>
              <a:t>Wenn sie nicht die Ergebnisse erzielt haben, die Sie erhofft hätten, seien Sie nicht entmutigt. Geben Sie ihnen eine andere Öle Probe und wiederholen Sie den Prozess. </a:t>
            </a:r>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2239949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EINLADEN</a:t>
            </a:r>
          </a:p>
        </p:txBody>
      </p:sp>
      <p:sp>
        <p:nvSpPr>
          <p:cNvPr id="3" name="Inhaltsplatzhalter 2"/>
          <p:cNvSpPr>
            <a:spLocks noGrp="1"/>
          </p:cNvSpPr>
          <p:nvPr>
            <p:ph idx="1"/>
          </p:nvPr>
        </p:nvSpPr>
        <p:spPr/>
        <p:txBody>
          <a:bodyPr/>
          <a:lstStyle/>
          <a:p>
            <a:r>
              <a:rPr lang="de-CH" dirty="0"/>
              <a:t>Ein wichtiger, aber manchmal unterbewerteter Faktor einer erfolgreichen Klasse ist das Einladen. Es gibt viele Möglichkeiten, durch die ein Berater Personen zu einem Event einladen kann. Wenn Sie verschiedene Ressourcen verwenden, sollten Sie Folgendes beachten:</a:t>
            </a:r>
          </a:p>
          <a:p>
            <a:r>
              <a:rPr lang="de-CH" dirty="0"/>
              <a:t>Soziale Medien informieren, sind aber keine effektive Einladung. Veranstaltungen sind es wert auf Sozialen Medien gepostet zu werden, aber verlassen Sie sich nicht darauf, dass diese Einladungen Ihren Raum füllen werden, wenn diese nicht persönlich von Ihnen eingeladen wurden.</a:t>
            </a:r>
          </a:p>
          <a:p>
            <a:r>
              <a:rPr lang="de-CH" b="1" dirty="0"/>
              <a:t>Einladungen durch einen Anruf oder einen persönlichen Besuch von Ihnen, sind am besten geeignet. So können Sie die Person direkt ansprechen und Ihre Einladung dementsprechend anpassen. </a:t>
            </a:r>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3504116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Empfohlenen Nachbetreuung</a:t>
            </a:r>
          </a:p>
        </p:txBody>
      </p:sp>
      <p:sp>
        <p:nvSpPr>
          <p:cNvPr id="3" name="Inhaltsplatzhalter 2"/>
          <p:cNvSpPr>
            <a:spLocks noGrp="1"/>
          </p:cNvSpPr>
          <p:nvPr>
            <p:ph idx="1"/>
          </p:nvPr>
        </p:nvSpPr>
        <p:spPr/>
        <p:txBody>
          <a:bodyPr>
            <a:normAutofit fontScale="92500"/>
          </a:bodyPr>
          <a:lstStyle/>
          <a:p>
            <a:r>
              <a:rPr lang="de-CH" b="1" dirty="0"/>
              <a:t>Telefonanruf</a:t>
            </a:r>
          </a:p>
          <a:p>
            <a:r>
              <a:rPr lang="de-CH" dirty="0"/>
              <a:t> • Kontaktieren Sie jeden Gast 24 Stunden vor der Klasse.</a:t>
            </a:r>
          </a:p>
          <a:p>
            <a:r>
              <a:rPr lang="de-CH" dirty="0"/>
              <a:t> • Erinnern Sie die Person an das Datum und die Uhrzeit der Klasse.</a:t>
            </a:r>
          </a:p>
          <a:p>
            <a:r>
              <a:rPr lang="de-CH" dirty="0"/>
              <a:t> • Spreche Sie darüber, wie es Ihnen geholfen hat, mehr zu lernen.</a:t>
            </a:r>
          </a:p>
          <a:p>
            <a:r>
              <a:rPr lang="de-CH" dirty="0"/>
              <a:t> • Teilen sie eine persönliche ätherische Öle Erfahrung</a:t>
            </a:r>
          </a:p>
          <a:p>
            <a:r>
              <a:rPr lang="de-CH" dirty="0"/>
              <a:t> • Muntern sie die Person auf, mit vorbereiteten Fragen zum Event zu kommen.</a:t>
            </a:r>
          </a:p>
          <a:p>
            <a:r>
              <a:rPr lang="de-CH" dirty="0"/>
              <a:t>SMS Nachricht</a:t>
            </a:r>
          </a:p>
          <a:p>
            <a:r>
              <a:rPr lang="de-CH" dirty="0"/>
              <a:t>• Schreiben Sie jedem Gast vier Stunden vor der Klasse eine SMS Nachricht. Drücken Sie aus, wie Sie sich freuen, dass die Person am Event teilnimmt.</a:t>
            </a:r>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2705696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54954" y="973668"/>
            <a:ext cx="8761413" cy="980638"/>
          </a:xfrm>
        </p:spPr>
        <p:txBody>
          <a:bodyPr/>
          <a:lstStyle/>
          <a:p>
            <a:r>
              <a:rPr lang="de-CH" dirty="0"/>
              <a:t>Produkte Präsentation nach-</a:t>
            </a:r>
            <a:br>
              <a:rPr lang="de-CH" dirty="0"/>
            </a:br>
            <a:r>
              <a:rPr lang="de-CH" dirty="0"/>
              <a:t>buchen bei einer Präsentation </a:t>
            </a:r>
          </a:p>
        </p:txBody>
      </p:sp>
      <p:sp>
        <p:nvSpPr>
          <p:cNvPr id="3" name="Inhaltsplatzhalter 2"/>
          <p:cNvSpPr>
            <a:spLocks noGrp="1"/>
          </p:cNvSpPr>
          <p:nvPr>
            <p:ph idx="1"/>
          </p:nvPr>
        </p:nvSpPr>
        <p:spPr/>
        <p:txBody>
          <a:bodyPr/>
          <a:lstStyle/>
          <a:p>
            <a:r>
              <a:rPr lang="de-CH" dirty="0"/>
              <a:t>BENÖTIGTE GEGENSTÄNDE:</a:t>
            </a:r>
          </a:p>
          <a:p>
            <a:r>
              <a:rPr lang="de-CH" dirty="0"/>
              <a:t>1. Leerer Kalender – Drucken Sie einen leeren Kalender aus. Kreisen Sie 4 Daten ein, an denen Sie verfügbar sind, eine Klasse zu unterrichten.</a:t>
            </a:r>
          </a:p>
          <a:p>
            <a:r>
              <a:rPr lang="de-CH" dirty="0"/>
              <a:t>2. Gastgebergeschenk – Das Gastgebergeschenk sollte einfach und erschwinglich sein. Wir empfehlen nicht mehr als 8€ für ein Gastgebergeschenk zu verwenden.</a:t>
            </a:r>
          </a:p>
          <a:p>
            <a:endParaRPr lang="de-CH" dirty="0"/>
          </a:p>
          <a:p>
            <a:endParaRPr lang="de-CH" dirty="0"/>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2994510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Potenzelle Kunden Ansprechen </a:t>
            </a:r>
          </a:p>
        </p:txBody>
      </p:sp>
      <p:sp>
        <p:nvSpPr>
          <p:cNvPr id="3" name="Inhaltsplatzhalter 2"/>
          <p:cNvSpPr>
            <a:spLocks noGrp="1"/>
          </p:cNvSpPr>
          <p:nvPr>
            <p:ph idx="1"/>
          </p:nvPr>
        </p:nvSpPr>
        <p:spPr/>
        <p:txBody>
          <a:bodyPr/>
          <a:lstStyle/>
          <a:p>
            <a:r>
              <a:rPr lang="de-CH" dirty="0"/>
              <a:t>Potenzelle Kunden sind alle</a:t>
            </a:r>
          </a:p>
          <a:p>
            <a:r>
              <a:rPr lang="de-CH" dirty="0"/>
              <a:t>Mache keine </a:t>
            </a:r>
            <a:r>
              <a:rPr lang="de-CH" dirty="0" err="1"/>
              <a:t>vorselektierung</a:t>
            </a:r>
            <a:r>
              <a:rPr lang="de-CH" dirty="0"/>
              <a:t>, ausser einer Priorisierung</a:t>
            </a:r>
          </a:p>
          <a:p>
            <a:r>
              <a:rPr lang="de-CH" dirty="0"/>
              <a:t>Teilen sie Ihre Zeit und die Kunden in gruppe ein</a:t>
            </a:r>
          </a:p>
          <a:p>
            <a:r>
              <a:rPr lang="de-CH" dirty="0"/>
              <a:t>Schauen Sie wann die einzelne Kunden zeit haben</a:t>
            </a:r>
          </a:p>
          <a:p>
            <a:r>
              <a:rPr lang="de-CH" dirty="0"/>
              <a:t>Zeit für ein Gespräch sollte so gewählt werden, dass min.15 Min. zu Verfügung stehen. </a:t>
            </a:r>
          </a:p>
          <a:p>
            <a:endParaRPr lang="de-CH" dirty="0"/>
          </a:p>
          <a:p>
            <a:endParaRPr lang="de-CH" dirty="0"/>
          </a:p>
          <a:p>
            <a:endParaRPr lang="de-CH" dirty="0"/>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2468970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Wie fange ich das Gespräch an</a:t>
            </a:r>
          </a:p>
        </p:txBody>
      </p:sp>
      <p:sp>
        <p:nvSpPr>
          <p:cNvPr id="3" name="Inhaltsplatzhalter 2"/>
          <p:cNvSpPr>
            <a:spLocks noGrp="1"/>
          </p:cNvSpPr>
          <p:nvPr>
            <p:ph idx="1"/>
          </p:nvPr>
        </p:nvSpPr>
        <p:spPr/>
        <p:txBody>
          <a:bodyPr/>
          <a:lstStyle/>
          <a:p>
            <a:r>
              <a:rPr lang="de-CH" dirty="0"/>
              <a:t>Möchtest du etwas für deine Gesundheit machen?</a:t>
            </a:r>
          </a:p>
          <a:p>
            <a:r>
              <a:rPr lang="de-CH" dirty="0"/>
              <a:t>Möchtest du gesund bleiben oder werden ?</a:t>
            </a:r>
          </a:p>
          <a:p>
            <a:r>
              <a:rPr lang="de-CH" dirty="0"/>
              <a:t>Ich kenne eine Produktepalette die auch Dir helfen wird</a:t>
            </a:r>
          </a:p>
          <a:p>
            <a:r>
              <a:rPr lang="de-CH" dirty="0"/>
              <a:t>Es ist ein 100 % Natürliches Produkt </a:t>
            </a:r>
          </a:p>
          <a:p>
            <a:r>
              <a:rPr lang="de-CH" dirty="0"/>
              <a:t>Es ist Ätherisches hergestellt durch Doterra</a:t>
            </a:r>
          </a:p>
          <a:p>
            <a:r>
              <a:rPr lang="de-CH" dirty="0"/>
              <a:t>Darf ich dir das mal vorstellen ?</a:t>
            </a:r>
          </a:p>
          <a:p>
            <a:r>
              <a:rPr lang="de-CH" dirty="0"/>
              <a:t>Wann hast du mal Zeit ?</a:t>
            </a:r>
          </a:p>
          <a:p>
            <a:endParaRPr lang="de-CH" dirty="0"/>
          </a:p>
        </p:txBody>
      </p:sp>
      <p:pic>
        <p:nvPicPr>
          <p:cNvPr id="4" name="Grafik 3"/>
          <p:cNvPicPr>
            <a:picLocks noChangeAspect="1"/>
          </p:cNvPicPr>
          <p:nvPr/>
        </p:nvPicPr>
        <p:blipFill>
          <a:blip r:embed="rId2"/>
          <a:stretch>
            <a:fillRect/>
          </a:stretch>
        </p:blipFill>
        <p:spPr>
          <a:xfrm>
            <a:off x="8417858" y="1235025"/>
            <a:ext cx="2701273" cy="891213"/>
          </a:xfrm>
          <a:prstGeom prst="rect">
            <a:avLst/>
          </a:prstGeom>
        </p:spPr>
      </p:pic>
    </p:spTree>
    <p:extLst>
      <p:ext uri="{BB962C8B-B14F-4D97-AF65-F5344CB8AC3E}">
        <p14:creationId xmlns:p14="http://schemas.microsoft.com/office/powerpoint/2010/main" val="2600441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Kontakt und Daten</a:t>
            </a:r>
          </a:p>
        </p:txBody>
      </p:sp>
      <p:pic>
        <p:nvPicPr>
          <p:cNvPr id="4" name="Inhaltsplatzhalter 3"/>
          <p:cNvPicPr>
            <a:picLocks noGrp="1" noChangeAspect="1"/>
          </p:cNvPicPr>
          <p:nvPr>
            <p:ph idx="1"/>
          </p:nvPr>
        </p:nvPicPr>
        <p:blipFill>
          <a:blip r:embed="rId2"/>
          <a:stretch>
            <a:fillRect/>
          </a:stretch>
        </p:blipFill>
        <p:spPr>
          <a:xfrm>
            <a:off x="8928847" y="1215569"/>
            <a:ext cx="2188415" cy="722009"/>
          </a:xfrm>
        </p:spPr>
      </p:pic>
      <p:sp>
        <p:nvSpPr>
          <p:cNvPr id="5" name="Inhaltsplatzhalter 2"/>
          <p:cNvSpPr txBox="1">
            <a:spLocks/>
          </p:cNvSpPr>
          <p:nvPr/>
        </p:nvSpPr>
        <p:spPr>
          <a:xfrm>
            <a:off x="1154954" y="2603500"/>
            <a:ext cx="8825659" cy="34163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de-CH" dirty="0"/>
              <a:t>Schau immer dass du die Daten vom Gegenüber hast</a:t>
            </a:r>
          </a:p>
          <a:p>
            <a:r>
              <a:rPr lang="de-CH" dirty="0"/>
              <a:t>Wenn es ein freund oder Bekannter ist sind die Daten vorhanden</a:t>
            </a:r>
          </a:p>
          <a:p>
            <a:r>
              <a:rPr lang="de-CH" dirty="0"/>
              <a:t>Bei  sonstigen Interessenten sollte man im Minimum die Handynummer oder E-Mail Adresse haben.</a:t>
            </a:r>
          </a:p>
          <a:p>
            <a:r>
              <a:rPr lang="de-CH" dirty="0"/>
              <a:t>Irgend welchen Kontakte immer die Handynummer </a:t>
            </a:r>
          </a:p>
          <a:p>
            <a:r>
              <a:rPr lang="de-CH" dirty="0"/>
              <a:t>Wie bekomme ich die Handynummer vom gegenüber ?</a:t>
            </a:r>
          </a:p>
          <a:p>
            <a:r>
              <a:rPr lang="de-CH" dirty="0"/>
              <a:t>Warum ist so wichtig?</a:t>
            </a:r>
          </a:p>
          <a:p>
            <a:endParaRPr lang="de-CH" dirty="0"/>
          </a:p>
        </p:txBody>
      </p:sp>
    </p:spTree>
    <p:extLst>
      <p:ext uri="{BB962C8B-B14F-4D97-AF65-F5344CB8AC3E}">
        <p14:creationId xmlns:p14="http://schemas.microsoft.com/office/powerpoint/2010/main" val="2366785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Warum die Daten ?</a:t>
            </a:r>
          </a:p>
        </p:txBody>
      </p:sp>
      <p:sp>
        <p:nvSpPr>
          <p:cNvPr id="3" name="Inhaltsplatzhalter 2"/>
          <p:cNvSpPr>
            <a:spLocks noGrp="1"/>
          </p:cNvSpPr>
          <p:nvPr>
            <p:ph idx="1"/>
          </p:nvPr>
        </p:nvSpPr>
        <p:spPr>
          <a:xfrm>
            <a:off x="1154954" y="2603500"/>
            <a:ext cx="8984128" cy="3416300"/>
          </a:xfrm>
        </p:spPr>
        <p:txBody>
          <a:bodyPr/>
          <a:lstStyle/>
          <a:p>
            <a:r>
              <a:rPr lang="de-CH" dirty="0"/>
              <a:t>Für Infos zu geben auf fragen die der Kunde gestellt hat</a:t>
            </a:r>
          </a:p>
          <a:p>
            <a:r>
              <a:rPr lang="de-CH" dirty="0"/>
              <a:t>Für kontakt zum abmachen von einem Produckte-Präsentation </a:t>
            </a:r>
          </a:p>
          <a:p>
            <a:r>
              <a:rPr lang="de-CH" dirty="0"/>
              <a:t>Für die Bestätigung eines Termin</a:t>
            </a:r>
          </a:p>
          <a:p>
            <a:r>
              <a:rPr lang="de-CH" dirty="0"/>
              <a:t>Für Erinnerung SMS oder WhatsApp oder Telefonat vor dem Termin</a:t>
            </a:r>
          </a:p>
          <a:p>
            <a:r>
              <a:rPr lang="de-CH" dirty="0"/>
              <a:t>Auch für den Kunden dass er eine Absage resp. Umbuchung  machen kann</a:t>
            </a:r>
          </a:p>
          <a:p>
            <a:r>
              <a:rPr lang="de-CH" dirty="0"/>
              <a:t>Wenn der Kunde den Ort nicht findet</a:t>
            </a:r>
          </a:p>
          <a:p>
            <a:r>
              <a:rPr lang="de-CH" dirty="0"/>
              <a:t>Wenn das vereinbarte Restaurant geschlossen ist </a:t>
            </a:r>
          </a:p>
          <a:p>
            <a:endParaRPr lang="de-CH" dirty="0"/>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112199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Infoabende Planen</a:t>
            </a:r>
          </a:p>
        </p:txBody>
      </p:sp>
      <p:sp>
        <p:nvSpPr>
          <p:cNvPr id="3" name="Inhaltsplatzhalter 2"/>
          <p:cNvSpPr>
            <a:spLocks noGrp="1"/>
          </p:cNvSpPr>
          <p:nvPr>
            <p:ph idx="1"/>
          </p:nvPr>
        </p:nvSpPr>
        <p:spPr/>
        <p:txBody>
          <a:bodyPr/>
          <a:lstStyle/>
          <a:p>
            <a:r>
              <a:rPr lang="de-CH" dirty="0"/>
              <a:t>Die erste große Hürde kann sein, wenn man Datum und Zeit für einen erfolgreichen Infoabend festlegt. Bevor Sie ein Datum und eine Zeit auswählen, sollten Sie folgendes beachten:</a:t>
            </a:r>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930002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DATUM UND ZEIT</a:t>
            </a:r>
          </a:p>
        </p:txBody>
      </p:sp>
      <p:sp>
        <p:nvSpPr>
          <p:cNvPr id="3" name="Inhaltsplatzhalter 2"/>
          <p:cNvSpPr>
            <a:spLocks noGrp="1"/>
          </p:cNvSpPr>
          <p:nvPr>
            <p:ph idx="1"/>
          </p:nvPr>
        </p:nvSpPr>
        <p:spPr>
          <a:xfrm>
            <a:off x="1154954" y="2603500"/>
            <a:ext cx="9100670" cy="3851088"/>
          </a:xfrm>
        </p:spPr>
        <p:txBody>
          <a:bodyPr/>
          <a:lstStyle/>
          <a:p>
            <a:r>
              <a:rPr lang="de-CH" dirty="0"/>
              <a:t>Planen Sie für die Vorbereitung ausreichend Zeit ein. Falls möglich, geben Sie sich mindestens eine Woche Zeit, um Vorbereitungen zu treffen, Einladungen zu erstellen und diese zu verteilen.</a:t>
            </a:r>
          </a:p>
          <a:p>
            <a:r>
              <a:rPr lang="de-CH" dirty="0"/>
              <a:t>In der Regel erzielen am Dienstag, Mittwoch und Donnerstag gehaltene Events eine höhere Rate an Besucherzahlen. Falls möglich, vermeiden Sie Termine am Wochenende. </a:t>
            </a:r>
          </a:p>
          <a:p>
            <a:r>
              <a:rPr lang="de-CH" dirty="0"/>
              <a:t>Ermitteln Sie die Arbeitszeiten der Personen, die Sie zu Ihrem Infoabend einladen. Sollte die Mehrheit der eingeladenen Personen Vollzeit arbeiten, planen Sie Ihre Veranstaltung nach 17:00 Uhr.</a:t>
            </a:r>
          </a:p>
          <a:p>
            <a:r>
              <a:rPr lang="de-CH" dirty="0"/>
              <a:t>Berücksichtigen Sie ein wiederkehrendes Datum und die Uhrzeit. Dies bietet Ihnen und Ihrem Team Stabilität und vermeidet von Beginn an Druck. </a:t>
            </a:r>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3798637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INFORMATION ZUM TREFFEN</a:t>
            </a:r>
          </a:p>
        </p:txBody>
      </p:sp>
      <p:sp>
        <p:nvSpPr>
          <p:cNvPr id="3" name="Inhaltsplatzhalter 2"/>
          <p:cNvSpPr>
            <a:spLocks noGrp="1"/>
          </p:cNvSpPr>
          <p:nvPr>
            <p:ph idx="1"/>
          </p:nvPr>
        </p:nvSpPr>
        <p:spPr/>
        <p:txBody>
          <a:bodyPr/>
          <a:lstStyle/>
          <a:p>
            <a:r>
              <a:rPr lang="de-CH" dirty="0"/>
              <a:t>Datum: </a:t>
            </a:r>
          </a:p>
          <a:p>
            <a:r>
              <a:rPr lang="de-CH" dirty="0"/>
              <a:t>Uhrzeit: </a:t>
            </a:r>
          </a:p>
          <a:p>
            <a:r>
              <a:rPr lang="de-CH" dirty="0"/>
              <a:t>Ort: </a:t>
            </a:r>
          </a:p>
          <a:p>
            <a:r>
              <a:rPr lang="de-CH" dirty="0"/>
              <a:t>Vortragender: </a:t>
            </a:r>
          </a:p>
          <a:p>
            <a:r>
              <a:rPr lang="de-CH" dirty="0"/>
              <a:t>Gastgeber:</a:t>
            </a:r>
          </a:p>
          <a:p>
            <a:r>
              <a:rPr lang="de-CH" dirty="0"/>
              <a:t>In Wabern im Bistro-Kiosk alle 14 Tage in der Regel bitte vorab fragen</a:t>
            </a:r>
          </a:p>
          <a:p>
            <a:endParaRPr lang="de-CH" dirty="0"/>
          </a:p>
        </p:txBody>
      </p:sp>
      <p:pic>
        <p:nvPicPr>
          <p:cNvPr id="4" name="Grafik 3"/>
          <p:cNvPicPr>
            <a:picLocks noChangeAspect="1"/>
          </p:cNvPicPr>
          <p:nvPr/>
        </p:nvPicPr>
        <p:blipFill>
          <a:blip r:embed="rId2"/>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2355600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GÄSTELISTE</a:t>
            </a:r>
          </a:p>
        </p:txBody>
      </p:sp>
      <p:sp>
        <p:nvSpPr>
          <p:cNvPr id="3" name="Inhaltsplatzhalter 2"/>
          <p:cNvSpPr>
            <a:spLocks noGrp="1"/>
          </p:cNvSpPr>
          <p:nvPr>
            <p:ph idx="1"/>
          </p:nvPr>
        </p:nvSpPr>
        <p:spPr/>
        <p:txBody>
          <a:bodyPr/>
          <a:lstStyle/>
          <a:p>
            <a:r>
              <a:rPr lang="de-CH" dirty="0"/>
              <a:t>Möchten Sie auch die Ehepartner einladen? Ätherische Öle können von großem Nutzen für eine Vielzahl von Menschen sein. Verpassen Sie keine Gelegenheit, nur weil keine Einladung ausgesprochen wurde!</a:t>
            </a:r>
          </a:p>
          <a:p>
            <a:r>
              <a:rPr lang="de-CH" dirty="0"/>
              <a:t>Nach der Entscheidung für eine endgültige Gästeliste, vergewissern Sie sich, dass Sie für jede Person auf der Liste die Kontaktinformationen haben.</a:t>
            </a:r>
          </a:p>
          <a:p>
            <a:endParaRPr lang="de-CH" dirty="0"/>
          </a:p>
        </p:txBody>
      </p:sp>
      <p:pic>
        <p:nvPicPr>
          <p:cNvPr id="4" name="Grafik 3"/>
          <p:cNvPicPr>
            <a:picLocks noChangeAspect="1"/>
          </p:cNvPicPr>
          <p:nvPr/>
        </p:nvPicPr>
        <p:blipFill>
          <a:blip r:embed="rId2"/>
          <a:stretch>
            <a:fillRect/>
          </a:stretch>
        </p:blipFill>
        <p:spPr>
          <a:xfrm>
            <a:off x="215545" y="4229100"/>
            <a:ext cx="11782425" cy="2628900"/>
          </a:xfrm>
          <a:prstGeom prst="rect">
            <a:avLst/>
          </a:prstGeom>
        </p:spPr>
      </p:pic>
      <p:pic>
        <p:nvPicPr>
          <p:cNvPr id="5" name="Grafik 4"/>
          <p:cNvPicPr>
            <a:picLocks noChangeAspect="1"/>
          </p:cNvPicPr>
          <p:nvPr/>
        </p:nvPicPr>
        <p:blipFill>
          <a:blip r:embed="rId3"/>
          <a:stretch>
            <a:fillRect/>
          </a:stretch>
        </p:blipFill>
        <p:spPr>
          <a:xfrm>
            <a:off x="8534400" y="1169085"/>
            <a:ext cx="2593658" cy="855708"/>
          </a:xfrm>
          <a:prstGeom prst="rect">
            <a:avLst/>
          </a:prstGeom>
        </p:spPr>
      </p:pic>
    </p:spTree>
    <p:extLst>
      <p:ext uri="{BB962C8B-B14F-4D97-AF65-F5344CB8AC3E}">
        <p14:creationId xmlns:p14="http://schemas.microsoft.com/office/powerpoint/2010/main" val="6772731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Sitzungssaal">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1156</Words>
  <Application>Microsoft Office PowerPoint</Application>
  <PresentationFormat>Breitbild</PresentationFormat>
  <Paragraphs>85</Paragraphs>
  <Slides>16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16</vt:i4>
      </vt:variant>
    </vt:vector>
  </HeadingPairs>
  <TitlesOfParts>
    <vt:vector size="20" baseType="lpstr">
      <vt:lpstr>Arial</vt:lpstr>
      <vt:lpstr>Century Gothic</vt:lpstr>
      <vt:lpstr>Wingdings 3</vt:lpstr>
      <vt:lpstr>Ion-Sitzungssaal</vt:lpstr>
      <vt:lpstr>PowerPoint-Präsentation</vt:lpstr>
      <vt:lpstr>Potenzelle Kunden Ansprechen </vt:lpstr>
      <vt:lpstr>Wie fange ich das Gespräch an</vt:lpstr>
      <vt:lpstr>Kontakt und Daten</vt:lpstr>
      <vt:lpstr>Warum die Daten ?</vt:lpstr>
      <vt:lpstr>Infoabende Planen</vt:lpstr>
      <vt:lpstr>DATUM UND ZEIT</vt:lpstr>
      <vt:lpstr>INFORMATION ZUM TREFFEN</vt:lpstr>
      <vt:lpstr>GÄSTELISTE</vt:lpstr>
      <vt:lpstr>Argumente und Fakten</vt:lpstr>
      <vt:lpstr>Argumente und Fakten</vt:lpstr>
      <vt:lpstr>Das bedeutet drei Dinge:</vt:lpstr>
      <vt:lpstr>Während des Nachbetreu- ungsanrufes:</vt:lpstr>
      <vt:lpstr>EINLADEN</vt:lpstr>
      <vt:lpstr>Empfohlenen Nachbetreuung</vt:lpstr>
      <vt:lpstr>Produkte Präsentation nach- buchen bei einer Präsentation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Büroawb</dc:creator>
  <cp:lastModifiedBy>Büroawb</cp:lastModifiedBy>
  <cp:revision>16</cp:revision>
  <dcterms:created xsi:type="dcterms:W3CDTF">2016-04-24T14:39:20Z</dcterms:created>
  <dcterms:modified xsi:type="dcterms:W3CDTF">2016-05-04T11:35:09Z</dcterms:modified>
</cp:coreProperties>
</file>