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068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463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690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1277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984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730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331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231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955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340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647E6-FB68-44C1-8959-CBEC8D911841}" type="datetimeFigureOut">
              <a:rPr lang="de-CH" smtClean="0"/>
              <a:t>01.05.2016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EC44E-4937-4A05-8095-9EB15B6BA2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212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Einschreiben lohnt sich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1.5. bis 15.5</a:t>
            </a:r>
          </a:p>
          <a:p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291" y="4353928"/>
            <a:ext cx="4931417" cy="180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3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/>
              <a:t>Für neue Kunden/Berater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487" y="1590675"/>
            <a:ext cx="4391025" cy="3676650"/>
          </a:xfrm>
          <a:prstGeom prst="rect">
            <a:avLst/>
          </a:prstGeom>
        </p:spPr>
      </p:pic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7005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/>
              <a:t>Zahlen und Fakten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Bei einem Umsatz von 225 €</a:t>
            </a:r>
          </a:p>
          <a:p>
            <a:r>
              <a:rPr lang="de-CH" dirty="0"/>
              <a:t>Erhalte ich einen Pedal Diffuser</a:t>
            </a:r>
          </a:p>
          <a:p>
            <a:r>
              <a:rPr lang="de-CH" dirty="0"/>
              <a:t>Im wert von 70€</a:t>
            </a:r>
          </a:p>
          <a:p>
            <a:r>
              <a:rPr lang="de-CH" dirty="0"/>
              <a:t>Ein Immortelle  Gratis dazu im wert von 100 €</a:t>
            </a:r>
          </a:p>
          <a:p>
            <a:endParaRPr lang="de-CH" dirty="0"/>
          </a:p>
          <a:p>
            <a:endParaRPr lang="de-CH" dirty="0"/>
          </a:p>
          <a:p>
            <a:r>
              <a:rPr lang="de-CH" dirty="0"/>
              <a:t>Und ein </a:t>
            </a:r>
            <a:r>
              <a:rPr lang="de-CH" dirty="0" err="1"/>
              <a:t>Cederwood</a:t>
            </a:r>
            <a:r>
              <a:rPr lang="de-CH" dirty="0"/>
              <a:t> Gratis da zu wert von 20€</a:t>
            </a:r>
          </a:p>
          <a:p>
            <a:r>
              <a:rPr lang="de-CH" b="1" dirty="0">
                <a:solidFill>
                  <a:srgbClr val="FF0000"/>
                </a:solidFill>
              </a:rPr>
              <a:t>   TOTAL  190 € GRATIS</a:t>
            </a:r>
          </a:p>
          <a:p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636" y="2092698"/>
            <a:ext cx="704850" cy="6286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604" y="1867694"/>
            <a:ext cx="581025" cy="21336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5017" y="4044950"/>
            <a:ext cx="11049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486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Einschreiben lohnt sich</vt:lpstr>
      <vt:lpstr>Für neue Kunden/Berater</vt:lpstr>
      <vt:lpstr>Zahlen und Fakten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Einschreiben lohnt sich</dc:title>
  <dc:creator>Büroawb</dc:creator>
  <cp:lastModifiedBy>Büroawb</cp:lastModifiedBy>
  <cp:revision>3</cp:revision>
  <dcterms:created xsi:type="dcterms:W3CDTF">2016-05-01T11:43:58Z</dcterms:created>
  <dcterms:modified xsi:type="dcterms:W3CDTF">2016-05-01T12:02:35Z</dcterms:modified>
</cp:coreProperties>
</file>