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charts/chart2.xml" ContentType="application/vnd.openxmlformats-officedocument.drawingml.chart+xml"/>
  <Override PartName="/ppt/notesSlides/notesSlide21.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5" r:id="rId3"/>
    <p:sldMasterId id="2147483696" r:id="rId4"/>
    <p:sldMasterId id="2147483707" r:id="rId5"/>
    <p:sldMasterId id="2147483720" r:id="rId6"/>
  </p:sldMasterIdLst>
  <p:notesMasterIdLst>
    <p:notesMasterId r:id="rId113"/>
  </p:notesMasterIdLst>
  <p:sldIdLst>
    <p:sldId id="450" r:id="rId7"/>
    <p:sldId id="481" r:id="rId8"/>
    <p:sldId id="524" r:id="rId9"/>
    <p:sldId id="523" r:id="rId10"/>
    <p:sldId id="525" r:id="rId11"/>
    <p:sldId id="493" r:id="rId12"/>
    <p:sldId id="414" r:id="rId13"/>
    <p:sldId id="402" r:id="rId14"/>
    <p:sldId id="403" r:id="rId15"/>
    <p:sldId id="404" r:id="rId16"/>
    <p:sldId id="451" r:id="rId17"/>
    <p:sldId id="407" r:id="rId18"/>
    <p:sldId id="410" r:id="rId19"/>
    <p:sldId id="411" r:id="rId20"/>
    <p:sldId id="445" r:id="rId21"/>
    <p:sldId id="413" r:id="rId22"/>
    <p:sldId id="453" r:id="rId23"/>
    <p:sldId id="526" r:id="rId24"/>
    <p:sldId id="415" r:id="rId25"/>
    <p:sldId id="454" r:id="rId26"/>
    <p:sldId id="471" r:id="rId27"/>
    <p:sldId id="472" r:id="rId28"/>
    <p:sldId id="473" r:id="rId29"/>
    <p:sldId id="474" r:id="rId30"/>
    <p:sldId id="475" r:id="rId31"/>
    <p:sldId id="477" r:id="rId32"/>
    <p:sldId id="478" r:id="rId33"/>
    <p:sldId id="476" r:id="rId34"/>
    <p:sldId id="460" r:id="rId35"/>
    <p:sldId id="463" r:id="rId36"/>
    <p:sldId id="459" r:id="rId37"/>
    <p:sldId id="461" r:id="rId38"/>
    <p:sldId id="464" r:id="rId39"/>
    <p:sldId id="468" r:id="rId40"/>
    <p:sldId id="462" r:id="rId41"/>
    <p:sldId id="465" r:id="rId42"/>
    <p:sldId id="466" r:id="rId43"/>
    <p:sldId id="469" r:id="rId44"/>
    <p:sldId id="467" r:id="rId45"/>
    <p:sldId id="420" r:id="rId46"/>
    <p:sldId id="421" r:id="rId47"/>
    <p:sldId id="422" r:id="rId48"/>
    <p:sldId id="423" r:id="rId49"/>
    <p:sldId id="424" r:id="rId50"/>
    <p:sldId id="425" r:id="rId51"/>
    <p:sldId id="426" r:id="rId52"/>
    <p:sldId id="427" r:id="rId53"/>
    <p:sldId id="428" r:id="rId54"/>
    <p:sldId id="429" r:id="rId55"/>
    <p:sldId id="430" r:id="rId56"/>
    <p:sldId id="488" r:id="rId57"/>
    <p:sldId id="437" r:id="rId58"/>
    <p:sldId id="390" r:id="rId59"/>
    <p:sldId id="439" r:id="rId60"/>
    <p:sldId id="389" r:id="rId61"/>
    <p:sldId id="441" r:id="rId62"/>
    <p:sldId id="480" r:id="rId63"/>
    <p:sldId id="393" r:id="rId64"/>
    <p:sldId id="527" r:id="rId65"/>
    <p:sldId id="479" r:id="rId66"/>
    <p:sldId id="333" r:id="rId67"/>
    <p:sldId id="528" r:id="rId68"/>
    <p:sldId id="309" r:id="rId69"/>
    <p:sldId id="314" r:id="rId70"/>
    <p:sldId id="319" r:id="rId71"/>
    <p:sldId id="487" r:id="rId72"/>
    <p:sldId id="491" r:id="rId73"/>
    <p:sldId id="394" r:id="rId74"/>
    <p:sldId id="396" r:id="rId75"/>
    <p:sldId id="397" r:id="rId76"/>
    <p:sldId id="366" r:id="rId77"/>
    <p:sldId id="367" r:id="rId78"/>
    <p:sldId id="448" r:id="rId79"/>
    <p:sldId id="370" r:id="rId80"/>
    <p:sldId id="304" r:id="rId81"/>
    <p:sldId id="455" r:id="rId82"/>
    <p:sldId id="483" r:id="rId83"/>
    <p:sldId id="494" r:id="rId84"/>
    <p:sldId id="495" r:id="rId85"/>
    <p:sldId id="496" r:id="rId86"/>
    <p:sldId id="497" r:id="rId87"/>
    <p:sldId id="498" r:id="rId88"/>
    <p:sldId id="500" r:id="rId89"/>
    <p:sldId id="517" r:id="rId90"/>
    <p:sldId id="518" r:id="rId91"/>
    <p:sldId id="519" r:id="rId92"/>
    <p:sldId id="520" r:id="rId93"/>
    <p:sldId id="521" r:id="rId94"/>
    <p:sldId id="522" r:id="rId95"/>
    <p:sldId id="499" r:id="rId96"/>
    <p:sldId id="501" r:id="rId97"/>
    <p:sldId id="502" r:id="rId98"/>
    <p:sldId id="503" r:id="rId99"/>
    <p:sldId id="504" r:id="rId100"/>
    <p:sldId id="505" r:id="rId101"/>
    <p:sldId id="506" r:id="rId102"/>
    <p:sldId id="507" r:id="rId103"/>
    <p:sldId id="508" r:id="rId104"/>
    <p:sldId id="509" r:id="rId105"/>
    <p:sldId id="513" r:id="rId106"/>
    <p:sldId id="514" r:id="rId107"/>
    <p:sldId id="510" r:id="rId108"/>
    <p:sldId id="511" r:id="rId109"/>
    <p:sldId id="516" r:id="rId110"/>
    <p:sldId id="289" r:id="rId111"/>
    <p:sldId id="470" r:id="rId112"/>
  </p:sldIdLst>
  <p:sldSz cx="9144000" cy="6858000" type="screen4x3"/>
  <p:notesSz cx="6858000" cy="9144000"/>
  <p:defaultTextStyle>
    <a:defPPr>
      <a:defRPr lang="de-DE"/>
    </a:defPPr>
    <a:lvl1pPr marL="0" algn="l" defTabSz="457119" rtl="0" eaLnBrk="1" latinLnBrk="0" hangingPunct="1">
      <a:defRPr sz="1900" kern="1200">
        <a:solidFill>
          <a:schemeClr val="tx1"/>
        </a:solidFill>
        <a:latin typeface="+mn-lt"/>
        <a:ea typeface="+mn-ea"/>
        <a:cs typeface="+mn-cs"/>
      </a:defRPr>
    </a:lvl1pPr>
    <a:lvl2pPr marL="457119" algn="l" defTabSz="457119" rtl="0" eaLnBrk="1" latinLnBrk="0" hangingPunct="1">
      <a:defRPr sz="1900" kern="1200">
        <a:solidFill>
          <a:schemeClr val="tx1"/>
        </a:solidFill>
        <a:latin typeface="+mn-lt"/>
        <a:ea typeface="+mn-ea"/>
        <a:cs typeface="+mn-cs"/>
      </a:defRPr>
    </a:lvl2pPr>
    <a:lvl3pPr marL="914241" algn="l" defTabSz="457119" rtl="0" eaLnBrk="1" latinLnBrk="0" hangingPunct="1">
      <a:defRPr sz="1900" kern="1200">
        <a:solidFill>
          <a:schemeClr val="tx1"/>
        </a:solidFill>
        <a:latin typeface="+mn-lt"/>
        <a:ea typeface="+mn-ea"/>
        <a:cs typeface="+mn-cs"/>
      </a:defRPr>
    </a:lvl3pPr>
    <a:lvl4pPr marL="1371362" algn="l" defTabSz="457119" rtl="0" eaLnBrk="1" latinLnBrk="0" hangingPunct="1">
      <a:defRPr sz="1900" kern="1200">
        <a:solidFill>
          <a:schemeClr val="tx1"/>
        </a:solidFill>
        <a:latin typeface="+mn-lt"/>
        <a:ea typeface="+mn-ea"/>
        <a:cs typeface="+mn-cs"/>
      </a:defRPr>
    </a:lvl4pPr>
    <a:lvl5pPr marL="1828482" algn="l" defTabSz="457119" rtl="0" eaLnBrk="1" latinLnBrk="0" hangingPunct="1">
      <a:defRPr sz="1900" kern="1200">
        <a:solidFill>
          <a:schemeClr val="tx1"/>
        </a:solidFill>
        <a:latin typeface="+mn-lt"/>
        <a:ea typeface="+mn-ea"/>
        <a:cs typeface="+mn-cs"/>
      </a:defRPr>
    </a:lvl5pPr>
    <a:lvl6pPr marL="2285606" algn="l" defTabSz="457119" rtl="0" eaLnBrk="1" latinLnBrk="0" hangingPunct="1">
      <a:defRPr sz="1900" kern="1200">
        <a:solidFill>
          <a:schemeClr val="tx1"/>
        </a:solidFill>
        <a:latin typeface="+mn-lt"/>
        <a:ea typeface="+mn-ea"/>
        <a:cs typeface="+mn-cs"/>
      </a:defRPr>
    </a:lvl6pPr>
    <a:lvl7pPr marL="2742722" algn="l" defTabSz="457119" rtl="0" eaLnBrk="1" latinLnBrk="0" hangingPunct="1">
      <a:defRPr sz="1900" kern="1200">
        <a:solidFill>
          <a:schemeClr val="tx1"/>
        </a:solidFill>
        <a:latin typeface="+mn-lt"/>
        <a:ea typeface="+mn-ea"/>
        <a:cs typeface="+mn-cs"/>
      </a:defRPr>
    </a:lvl7pPr>
    <a:lvl8pPr marL="3199840" algn="l" defTabSz="457119" rtl="0" eaLnBrk="1" latinLnBrk="0" hangingPunct="1">
      <a:defRPr sz="1900" kern="1200">
        <a:solidFill>
          <a:schemeClr val="tx1"/>
        </a:solidFill>
        <a:latin typeface="+mn-lt"/>
        <a:ea typeface="+mn-ea"/>
        <a:cs typeface="+mn-cs"/>
      </a:defRPr>
    </a:lvl8pPr>
    <a:lvl9pPr marL="3656959" algn="l" defTabSz="45711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NV CNV"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9FF2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9" autoAdjust="0"/>
    <p:restoredTop sz="94632" autoAdjust="0"/>
  </p:normalViewPr>
  <p:slideViewPr>
    <p:cSldViewPr snapToGrid="0" snapToObjects="1">
      <p:cViewPr varScale="1">
        <p:scale>
          <a:sx n="68" d="100"/>
          <a:sy n="68" d="100"/>
        </p:scale>
        <p:origin x="57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1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theme" Target="theme/theme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slide" Target="slides/slide104.xml"/><Relationship Id="rId115"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commentAuthors" Target="commen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s>
</file>

<file path=ppt/charts/_rels/chart1.xml.rels><?xml version="1.0" encoding="UTF-8" standalone="yes"?>
<Relationships xmlns="http://schemas.openxmlformats.org/package/2006/relationships"><Relationship Id="rId1" Type="http://schemas.openxmlformats.org/officeDocument/2006/relationships/oleObject" Target="file:///\\utsdoterra\doterra\Research%20&amp;%20Development\doTERRA%20Research%20studies\Brian%20Lawrence%20Ratios\Ready%20for%20Presentations\Coriander.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tsdoterra\doterra\Research%20&amp;%20Development\doTERRA%20Research%20studies\Brian%20Lawrence%20Ratios\W'%20Brian%20ratios\Oregano.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tsdoterra\doterra\Research%20&amp;%20Development\doTERRA%20Research%20studies\Brian%20Lawrence%20Ratios\W'%20Brian%20ratios\Oregano.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utsdoterra\doterra\Research%20&amp;%20Development\doTERRA%20Research%20studies\Brian%20Lawrence%20Ratios\W'%20Brian%20ratios\Oregano.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utsdoterra\doterra\Research%20&amp;%20Development\doTERRA%20Research%20studies\Brian%20Lawrence%20Ratios\W'%20Brian%20ratios\Oregano.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7.xml.rels><?xml version="1.0" encoding="UTF-8" standalone="yes"?>
<Relationships xmlns="http://schemas.openxmlformats.org/package/2006/relationships"><Relationship Id="rId1" Type="http://schemas.openxmlformats.org/officeDocument/2006/relationships/oleObject" Target="file:///C:\Users\tvalentiner\Documents\Strategic%20Sourcing%20(Local)\Corey%20Presentation\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4"/>
          <c:order val="0"/>
          <c:tx>
            <c:strRef>
              <c:f>'Constituents (Top) and Ratios'!$X$32</c:f>
              <c:strCache>
                <c:ptCount val="1"/>
                <c:pt idx="0">
                  <c:v>Gridline 1</c:v>
                </c:pt>
              </c:strCache>
            </c:strRef>
          </c:tx>
          <c:spPr>
            <a:noFill/>
            <a:ln w="3175">
              <a:solidFill>
                <a:schemeClr val="bg1">
                  <a:lumMod val="85000"/>
                </a:schemeClr>
              </a:solidFill>
            </a:ln>
          </c:spPr>
          <c:val>
            <c:numRef>
              <c:f>'Constituents (Top) and Ratios'!$X$33:$X$44</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0-A1D9-4D4D-90AF-8FCCD2E571B3}"/>
            </c:ext>
          </c:extLst>
        </c:ser>
        <c:ser>
          <c:idx val="5"/>
          <c:order val="1"/>
          <c:tx>
            <c:strRef>
              <c:f>'Constituents (Top) and Ratios'!$Y$32</c:f>
              <c:strCache>
                <c:ptCount val="1"/>
                <c:pt idx="0">
                  <c:v>Gridline 2</c:v>
                </c:pt>
              </c:strCache>
            </c:strRef>
          </c:tx>
          <c:spPr>
            <a:noFill/>
            <a:ln w="3175">
              <a:solidFill>
                <a:schemeClr val="bg1">
                  <a:lumMod val="85000"/>
                </a:schemeClr>
              </a:solidFill>
            </a:ln>
          </c:spPr>
          <c:val>
            <c:numRef>
              <c:f>'Constituents (Top) and Ratios'!$Y$33:$Y$44</c:f>
              <c:numCache>
                <c:formatCode>General</c:formatCode>
                <c:ptCount val="12"/>
                <c:pt idx="0">
                  <c:v>2</c:v>
                </c:pt>
                <c:pt idx="1">
                  <c:v>2</c:v>
                </c:pt>
                <c:pt idx="2">
                  <c:v>2</c:v>
                </c:pt>
                <c:pt idx="3">
                  <c:v>2</c:v>
                </c:pt>
                <c:pt idx="4">
                  <c:v>2</c:v>
                </c:pt>
                <c:pt idx="5">
                  <c:v>2</c:v>
                </c:pt>
                <c:pt idx="6">
                  <c:v>2</c:v>
                </c:pt>
                <c:pt idx="7">
                  <c:v>2</c:v>
                </c:pt>
                <c:pt idx="8">
                  <c:v>2</c:v>
                </c:pt>
                <c:pt idx="9">
                  <c:v>2</c:v>
                </c:pt>
                <c:pt idx="10">
                  <c:v>2</c:v>
                </c:pt>
                <c:pt idx="11">
                  <c:v>2</c:v>
                </c:pt>
              </c:numCache>
            </c:numRef>
          </c:val>
          <c:extLst>
            <c:ext xmlns:c16="http://schemas.microsoft.com/office/drawing/2014/chart" uri="{C3380CC4-5D6E-409C-BE32-E72D297353CC}">
              <c16:uniqueId val="{00000001-A1D9-4D4D-90AF-8FCCD2E571B3}"/>
            </c:ext>
          </c:extLst>
        </c:ser>
        <c:ser>
          <c:idx val="6"/>
          <c:order val="2"/>
          <c:tx>
            <c:strRef>
              <c:f>'Constituents (Top) and Ratios'!$Z$32</c:f>
              <c:strCache>
                <c:ptCount val="1"/>
                <c:pt idx="0">
                  <c:v>Gridline 3</c:v>
                </c:pt>
              </c:strCache>
            </c:strRef>
          </c:tx>
          <c:spPr>
            <a:noFill/>
            <a:ln w="3175">
              <a:solidFill>
                <a:schemeClr val="bg1">
                  <a:lumMod val="85000"/>
                </a:schemeClr>
              </a:solidFill>
            </a:ln>
          </c:spPr>
          <c:val>
            <c:numRef>
              <c:f>'Constituents (Top) and Ratios'!$Z$33:$Z$44</c:f>
              <c:numCache>
                <c:formatCode>General</c:formatCode>
                <c:ptCount val="12"/>
                <c:pt idx="0">
                  <c:v>3</c:v>
                </c:pt>
                <c:pt idx="1">
                  <c:v>3</c:v>
                </c:pt>
                <c:pt idx="2">
                  <c:v>3</c:v>
                </c:pt>
                <c:pt idx="3">
                  <c:v>3</c:v>
                </c:pt>
                <c:pt idx="4">
                  <c:v>3</c:v>
                </c:pt>
                <c:pt idx="5">
                  <c:v>3</c:v>
                </c:pt>
                <c:pt idx="6">
                  <c:v>3</c:v>
                </c:pt>
                <c:pt idx="7">
                  <c:v>3</c:v>
                </c:pt>
                <c:pt idx="8">
                  <c:v>3</c:v>
                </c:pt>
                <c:pt idx="9">
                  <c:v>3</c:v>
                </c:pt>
                <c:pt idx="10">
                  <c:v>3</c:v>
                </c:pt>
                <c:pt idx="11">
                  <c:v>3</c:v>
                </c:pt>
              </c:numCache>
            </c:numRef>
          </c:val>
          <c:extLst>
            <c:ext xmlns:c16="http://schemas.microsoft.com/office/drawing/2014/chart" uri="{C3380CC4-5D6E-409C-BE32-E72D297353CC}">
              <c16:uniqueId val="{00000002-A1D9-4D4D-90AF-8FCCD2E571B3}"/>
            </c:ext>
          </c:extLst>
        </c:ser>
        <c:ser>
          <c:idx val="7"/>
          <c:order val="3"/>
          <c:tx>
            <c:strRef>
              <c:f>'Constituents (Top) and Ratios'!$AA$32</c:f>
              <c:strCache>
                <c:ptCount val="1"/>
                <c:pt idx="0">
                  <c:v>Gridline 4</c:v>
                </c:pt>
              </c:strCache>
            </c:strRef>
          </c:tx>
          <c:spPr>
            <a:noFill/>
            <a:ln w="3175">
              <a:solidFill>
                <a:schemeClr val="bg1">
                  <a:lumMod val="85000"/>
                </a:schemeClr>
              </a:solidFill>
            </a:ln>
          </c:spPr>
          <c:val>
            <c:numRef>
              <c:f>'Constituents (Top) and Ratios'!$AA$33:$AA$44</c:f>
              <c:numCache>
                <c:formatCode>General</c:formatCode>
                <c:ptCount val="12"/>
                <c:pt idx="0">
                  <c:v>4</c:v>
                </c:pt>
                <c:pt idx="1">
                  <c:v>4</c:v>
                </c:pt>
                <c:pt idx="2">
                  <c:v>4</c:v>
                </c:pt>
                <c:pt idx="3">
                  <c:v>4</c:v>
                </c:pt>
                <c:pt idx="4">
                  <c:v>4</c:v>
                </c:pt>
                <c:pt idx="5">
                  <c:v>4</c:v>
                </c:pt>
                <c:pt idx="6">
                  <c:v>4</c:v>
                </c:pt>
                <c:pt idx="7">
                  <c:v>4</c:v>
                </c:pt>
                <c:pt idx="8">
                  <c:v>4</c:v>
                </c:pt>
                <c:pt idx="9">
                  <c:v>4</c:v>
                </c:pt>
                <c:pt idx="10">
                  <c:v>4</c:v>
                </c:pt>
                <c:pt idx="11">
                  <c:v>4</c:v>
                </c:pt>
              </c:numCache>
            </c:numRef>
          </c:val>
          <c:extLst>
            <c:ext xmlns:c16="http://schemas.microsoft.com/office/drawing/2014/chart" uri="{C3380CC4-5D6E-409C-BE32-E72D297353CC}">
              <c16:uniqueId val="{00000003-A1D9-4D4D-90AF-8FCCD2E571B3}"/>
            </c:ext>
          </c:extLst>
        </c:ser>
        <c:ser>
          <c:idx val="10"/>
          <c:order val="4"/>
          <c:tx>
            <c:strRef>
              <c:f>'Constituents (Top) and Ratios'!$AB$32</c:f>
              <c:strCache>
                <c:ptCount val="1"/>
                <c:pt idx="0">
                  <c:v>Gridline 5</c:v>
                </c:pt>
              </c:strCache>
            </c:strRef>
          </c:tx>
          <c:spPr>
            <a:noFill/>
            <a:ln w="3175">
              <a:solidFill>
                <a:schemeClr val="bg1">
                  <a:lumMod val="85000"/>
                </a:schemeClr>
              </a:solidFill>
            </a:ln>
          </c:spPr>
          <c:val>
            <c:numRef>
              <c:f>'Constituents (Top) and Ratios'!$AB$33:$AB$44</c:f>
              <c:numCache>
                <c:formatCode>General</c:formatCode>
                <c:ptCount val="12"/>
                <c:pt idx="0">
                  <c:v>5</c:v>
                </c:pt>
                <c:pt idx="1">
                  <c:v>5</c:v>
                </c:pt>
                <c:pt idx="2">
                  <c:v>5</c:v>
                </c:pt>
                <c:pt idx="3">
                  <c:v>5</c:v>
                </c:pt>
                <c:pt idx="4">
                  <c:v>5</c:v>
                </c:pt>
                <c:pt idx="5">
                  <c:v>5</c:v>
                </c:pt>
                <c:pt idx="6">
                  <c:v>5</c:v>
                </c:pt>
                <c:pt idx="7">
                  <c:v>5</c:v>
                </c:pt>
                <c:pt idx="8">
                  <c:v>5</c:v>
                </c:pt>
                <c:pt idx="9">
                  <c:v>5</c:v>
                </c:pt>
                <c:pt idx="10">
                  <c:v>5</c:v>
                </c:pt>
                <c:pt idx="11">
                  <c:v>5</c:v>
                </c:pt>
              </c:numCache>
            </c:numRef>
          </c:val>
          <c:extLst>
            <c:ext xmlns:c16="http://schemas.microsoft.com/office/drawing/2014/chart" uri="{C3380CC4-5D6E-409C-BE32-E72D297353CC}">
              <c16:uniqueId val="{00000004-A1D9-4D4D-90AF-8FCCD2E571B3}"/>
            </c:ext>
          </c:extLst>
        </c:ser>
        <c:ser>
          <c:idx val="11"/>
          <c:order val="5"/>
          <c:tx>
            <c:strRef>
              <c:f>'Constituents (Top) and Ratios'!$AC$32</c:f>
              <c:strCache>
                <c:ptCount val="1"/>
                <c:pt idx="0">
                  <c:v>Gridline 6</c:v>
                </c:pt>
              </c:strCache>
            </c:strRef>
          </c:tx>
          <c:spPr>
            <a:noFill/>
            <a:ln w="3175">
              <a:solidFill>
                <a:schemeClr val="bg1">
                  <a:lumMod val="85000"/>
                </a:schemeClr>
              </a:solidFill>
            </a:ln>
          </c:spPr>
          <c:val>
            <c:numRef>
              <c:f>'Constituents (Top) and Ratios'!$AC$33:$AC$44</c:f>
              <c:numCache>
                <c:formatCode>General</c:formatCode>
                <c:ptCount val="12"/>
                <c:pt idx="0">
                  <c:v>6</c:v>
                </c:pt>
                <c:pt idx="1">
                  <c:v>6</c:v>
                </c:pt>
                <c:pt idx="2">
                  <c:v>6</c:v>
                </c:pt>
                <c:pt idx="3">
                  <c:v>6</c:v>
                </c:pt>
                <c:pt idx="4">
                  <c:v>6</c:v>
                </c:pt>
                <c:pt idx="5">
                  <c:v>6</c:v>
                </c:pt>
                <c:pt idx="6">
                  <c:v>6</c:v>
                </c:pt>
                <c:pt idx="7">
                  <c:v>6</c:v>
                </c:pt>
                <c:pt idx="8">
                  <c:v>6</c:v>
                </c:pt>
                <c:pt idx="9">
                  <c:v>6</c:v>
                </c:pt>
                <c:pt idx="10">
                  <c:v>6</c:v>
                </c:pt>
                <c:pt idx="11">
                  <c:v>6</c:v>
                </c:pt>
              </c:numCache>
            </c:numRef>
          </c:val>
          <c:extLst>
            <c:ext xmlns:c16="http://schemas.microsoft.com/office/drawing/2014/chart" uri="{C3380CC4-5D6E-409C-BE32-E72D297353CC}">
              <c16:uniqueId val="{00000005-A1D9-4D4D-90AF-8FCCD2E571B3}"/>
            </c:ext>
          </c:extLst>
        </c:ser>
        <c:ser>
          <c:idx val="12"/>
          <c:order val="6"/>
          <c:tx>
            <c:strRef>
              <c:f>'Constituents (Top) and Ratios'!$AD$32</c:f>
              <c:strCache>
                <c:ptCount val="1"/>
                <c:pt idx="0">
                  <c:v>Gridline 7</c:v>
                </c:pt>
              </c:strCache>
            </c:strRef>
          </c:tx>
          <c:spPr>
            <a:noFill/>
            <a:ln w="3175">
              <a:solidFill>
                <a:schemeClr val="bg1">
                  <a:lumMod val="85000"/>
                </a:schemeClr>
              </a:solidFill>
            </a:ln>
          </c:spPr>
          <c:val>
            <c:numRef>
              <c:f>'Constituents (Top) and Ratios'!$AD$33:$AD$44</c:f>
              <c:numCache>
                <c:formatCode>General</c:formatCode>
                <c:ptCount val="12"/>
                <c:pt idx="0">
                  <c:v>7</c:v>
                </c:pt>
                <c:pt idx="1">
                  <c:v>7</c:v>
                </c:pt>
                <c:pt idx="2">
                  <c:v>7</c:v>
                </c:pt>
                <c:pt idx="3">
                  <c:v>7</c:v>
                </c:pt>
                <c:pt idx="4">
                  <c:v>7</c:v>
                </c:pt>
                <c:pt idx="5">
                  <c:v>7</c:v>
                </c:pt>
                <c:pt idx="6">
                  <c:v>7</c:v>
                </c:pt>
                <c:pt idx="7">
                  <c:v>7</c:v>
                </c:pt>
                <c:pt idx="8">
                  <c:v>7</c:v>
                </c:pt>
                <c:pt idx="9">
                  <c:v>7</c:v>
                </c:pt>
                <c:pt idx="10">
                  <c:v>7</c:v>
                </c:pt>
                <c:pt idx="11">
                  <c:v>7</c:v>
                </c:pt>
              </c:numCache>
            </c:numRef>
          </c:val>
          <c:extLst>
            <c:ext xmlns:c16="http://schemas.microsoft.com/office/drawing/2014/chart" uri="{C3380CC4-5D6E-409C-BE32-E72D297353CC}">
              <c16:uniqueId val="{00000006-A1D9-4D4D-90AF-8FCCD2E571B3}"/>
            </c:ext>
          </c:extLst>
        </c:ser>
        <c:ser>
          <c:idx val="14"/>
          <c:order val="7"/>
          <c:tx>
            <c:strRef>
              <c:f>'Constituents (Top) and Ratios'!$AE$32</c:f>
              <c:strCache>
                <c:ptCount val="1"/>
                <c:pt idx="0">
                  <c:v>Gridline 8</c:v>
                </c:pt>
              </c:strCache>
            </c:strRef>
          </c:tx>
          <c:spPr>
            <a:noFill/>
            <a:ln w="3175">
              <a:solidFill>
                <a:schemeClr val="bg1">
                  <a:lumMod val="85000"/>
                </a:schemeClr>
              </a:solidFill>
            </a:ln>
          </c:spPr>
          <c:val>
            <c:numRef>
              <c:f>'Constituents (Top) and Ratios'!$AE$33:$AE$44</c:f>
              <c:numCache>
                <c:formatCode>General</c:formatCode>
                <c:ptCount val="12"/>
                <c:pt idx="0">
                  <c:v>8</c:v>
                </c:pt>
                <c:pt idx="1">
                  <c:v>8</c:v>
                </c:pt>
                <c:pt idx="2">
                  <c:v>8</c:v>
                </c:pt>
                <c:pt idx="3">
                  <c:v>8</c:v>
                </c:pt>
                <c:pt idx="4">
                  <c:v>8</c:v>
                </c:pt>
                <c:pt idx="5">
                  <c:v>8</c:v>
                </c:pt>
                <c:pt idx="6">
                  <c:v>8</c:v>
                </c:pt>
                <c:pt idx="7">
                  <c:v>8</c:v>
                </c:pt>
                <c:pt idx="8">
                  <c:v>8</c:v>
                </c:pt>
                <c:pt idx="9">
                  <c:v>8</c:v>
                </c:pt>
                <c:pt idx="10">
                  <c:v>8</c:v>
                </c:pt>
                <c:pt idx="11">
                  <c:v>8</c:v>
                </c:pt>
              </c:numCache>
            </c:numRef>
          </c:val>
          <c:extLst>
            <c:ext xmlns:c16="http://schemas.microsoft.com/office/drawing/2014/chart" uri="{C3380CC4-5D6E-409C-BE32-E72D297353CC}">
              <c16:uniqueId val="{00000007-A1D9-4D4D-90AF-8FCCD2E571B3}"/>
            </c:ext>
          </c:extLst>
        </c:ser>
        <c:ser>
          <c:idx val="15"/>
          <c:order val="8"/>
          <c:tx>
            <c:strRef>
              <c:f>'Constituents (Top) and Ratios'!$AF$32</c:f>
              <c:strCache>
                <c:ptCount val="1"/>
                <c:pt idx="0">
                  <c:v>Gridline 9</c:v>
                </c:pt>
              </c:strCache>
            </c:strRef>
          </c:tx>
          <c:spPr>
            <a:noFill/>
            <a:ln w="3175">
              <a:solidFill>
                <a:schemeClr val="bg1">
                  <a:lumMod val="85000"/>
                </a:schemeClr>
              </a:solidFill>
            </a:ln>
          </c:spPr>
          <c:val>
            <c:numRef>
              <c:f>'Constituents (Top) and Ratios'!$AF$33:$AF$44</c:f>
              <c:numCache>
                <c:formatCode>General</c:formatCode>
                <c:ptCount val="12"/>
                <c:pt idx="0">
                  <c:v>9</c:v>
                </c:pt>
                <c:pt idx="1">
                  <c:v>9</c:v>
                </c:pt>
                <c:pt idx="2">
                  <c:v>9</c:v>
                </c:pt>
                <c:pt idx="3">
                  <c:v>9</c:v>
                </c:pt>
                <c:pt idx="4">
                  <c:v>9</c:v>
                </c:pt>
                <c:pt idx="5">
                  <c:v>9</c:v>
                </c:pt>
                <c:pt idx="6">
                  <c:v>9</c:v>
                </c:pt>
                <c:pt idx="7">
                  <c:v>9</c:v>
                </c:pt>
                <c:pt idx="8">
                  <c:v>9</c:v>
                </c:pt>
                <c:pt idx="9">
                  <c:v>9</c:v>
                </c:pt>
                <c:pt idx="10">
                  <c:v>9</c:v>
                </c:pt>
                <c:pt idx="11">
                  <c:v>9</c:v>
                </c:pt>
              </c:numCache>
            </c:numRef>
          </c:val>
          <c:extLst>
            <c:ext xmlns:c16="http://schemas.microsoft.com/office/drawing/2014/chart" uri="{C3380CC4-5D6E-409C-BE32-E72D297353CC}">
              <c16:uniqueId val="{00000008-A1D9-4D4D-90AF-8FCCD2E571B3}"/>
            </c:ext>
          </c:extLst>
        </c:ser>
        <c:ser>
          <c:idx val="16"/>
          <c:order val="9"/>
          <c:tx>
            <c:strRef>
              <c:f>'Constituents (Top) and Ratios'!$AG$32</c:f>
              <c:strCache>
                <c:ptCount val="1"/>
                <c:pt idx="0">
                  <c:v>Gridline 10</c:v>
                </c:pt>
              </c:strCache>
            </c:strRef>
          </c:tx>
          <c:spPr>
            <a:noFill/>
            <a:ln w="6350">
              <a:solidFill>
                <a:schemeClr val="bg1">
                  <a:lumMod val="85000"/>
                </a:schemeClr>
              </a:solidFill>
            </a:ln>
          </c:spPr>
          <c:val>
            <c:numRef>
              <c:f>'Constituents (Top) and Ratios'!$AG$33:$AG$44</c:f>
              <c:numCache>
                <c:formatCode>General</c:formatCode>
                <c:ptCount val="12"/>
                <c:pt idx="0">
                  <c:v>10</c:v>
                </c:pt>
                <c:pt idx="1">
                  <c:v>10</c:v>
                </c:pt>
                <c:pt idx="2">
                  <c:v>10</c:v>
                </c:pt>
                <c:pt idx="3">
                  <c:v>10</c:v>
                </c:pt>
                <c:pt idx="4">
                  <c:v>10</c:v>
                </c:pt>
                <c:pt idx="5">
                  <c:v>10</c:v>
                </c:pt>
                <c:pt idx="6">
                  <c:v>10</c:v>
                </c:pt>
                <c:pt idx="7">
                  <c:v>10</c:v>
                </c:pt>
                <c:pt idx="8">
                  <c:v>10</c:v>
                </c:pt>
                <c:pt idx="9">
                  <c:v>10</c:v>
                </c:pt>
                <c:pt idx="10">
                  <c:v>10</c:v>
                </c:pt>
                <c:pt idx="11">
                  <c:v>10</c:v>
                </c:pt>
              </c:numCache>
            </c:numRef>
          </c:val>
          <c:extLst>
            <c:ext xmlns:c16="http://schemas.microsoft.com/office/drawing/2014/chart" uri="{C3380CC4-5D6E-409C-BE32-E72D297353CC}">
              <c16:uniqueId val="{00000009-A1D9-4D4D-90AF-8FCCD2E571B3}"/>
            </c:ext>
          </c:extLst>
        </c:ser>
        <c:dLbls>
          <c:showLegendKey val="0"/>
          <c:showVal val="0"/>
          <c:showCatName val="0"/>
          <c:showSerName val="0"/>
          <c:showPercent val="0"/>
          <c:showBubbleSize val="0"/>
        </c:dLbls>
        <c:axId val="200336552"/>
        <c:axId val="240102216"/>
      </c:radarChart>
      <c:catAx>
        <c:axId val="200336552"/>
        <c:scaling>
          <c:orientation val="minMax"/>
        </c:scaling>
        <c:delete val="0"/>
        <c:axPos val="b"/>
        <c:majorGridlines/>
        <c:majorTickMark val="out"/>
        <c:minorTickMark val="none"/>
        <c:tickLblPos val="nextTo"/>
        <c:crossAx val="240102216"/>
        <c:crosses val="autoZero"/>
        <c:auto val="1"/>
        <c:lblAlgn val="ctr"/>
        <c:lblOffset val="100"/>
        <c:noMultiLvlLbl val="0"/>
      </c:catAx>
      <c:valAx>
        <c:axId val="240102216"/>
        <c:scaling>
          <c:orientation val="minMax"/>
        </c:scaling>
        <c:delete val="0"/>
        <c:axPos val="l"/>
        <c:majorGridlines>
          <c:spPr>
            <a:ln w="25400">
              <a:solidFill>
                <a:schemeClr val="tx1">
                  <a:lumMod val="85000"/>
                  <a:lumOff val="15000"/>
                </a:schemeClr>
              </a:solidFill>
            </a:ln>
          </c:spPr>
        </c:majorGridlines>
        <c:numFmt formatCode="General" sourceLinked="1"/>
        <c:majorTickMark val="none"/>
        <c:minorTickMark val="none"/>
        <c:tickLblPos val="none"/>
        <c:spPr>
          <a:solidFill>
            <a:schemeClr val="tx1">
              <a:lumMod val="85000"/>
              <a:lumOff val="15000"/>
            </a:schemeClr>
          </a:solidFill>
          <a:ln w="25400">
            <a:solidFill>
              <a:schemeClr val="tx1">
                <a:lumMod val="85000"/>
                <a:lumOff val="15000"/>
              </a:schemeClr>
            </a:solidFill>
          </a:ln>
        </c:spPr>
        <c:crossAx val="200336552"/>
        <c:crosses val="autoZero"/>
        <c:crossBetween val="between"/>
      </c:valAx>
    </c:plotArea>
    <c:plotVisOnly val="1"/>
    <c:dispBlanksAs val="gap"/>
    <c:showDLblsOverMax val="0"/>
  </c:chart>
  <c:spPr>
    <a:ln w="3175"/>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tx>
            <c:strRef>
              <c:f>'Constituents (Top) and Ratios'!$X$19</c:f>
              <c:strCache>
                <c:ptCount val="1"/>
                <c:pt idx="0">
                  <c:v>NewMax</c:v>
                </c:pt>
              </c:strCache>
            </c:strRef>
          </c:tx>
          <c:spPr>
            <a:solidFill>
              <a:srgbClr val="D9C03E"/>
            </a:solidFill>
            <a:ln>
              <a:noFill/>
            </a:ln>
          </c:spPr>
          <c:val>
            <c:numRef>
              <c:f>'Constituents (Top) and Ratios'!$X$20:$X$31</c:f>
              <c:numCache>
                <c:formatCode>General</c:formatCode>
                <c:ptCount val="12"/>
                <c:pt idx="0">
                  <c:v>9.8000000000000007</c:v>
                </c:pt>
                <c:pt idx="1">
                  <c:v>4.8</c:v>
                </c:pt>
                <c:pt idx="2">
                  <c:v>6.9</c:v>
                </c:pt>
                <c:pt idx="3">
                  <c:v>6</c:v>
                </c:pt>
                <c:pt idx="4">
                  <c:v>8</c:v>
                </c:pt>
                <c:pt idx="5">
                  <c:v>6.7</c:v>
                </c:pt>
                <c:pt idx="6">
                  <c:v>9.2000000000000011</c:v>
                </c:pt>
                <c:pt idx="7">
                  <c:v>7</c:v>
                </c:pt>
                <c:pt idx="8">
                  <c:v>8.2000000000000011</c:v>
                </c:pt>
                <c:pt idx="9">
                  <c:v>4.0999999999999996</c:v>
                </c:pt>
                <c:pt idx="10">
                  <c:v>6.5</c:v>
                </c:pt>
                <c:pt idx="11">
                  <c:v>5.5</c:v>
                </c:pt>
              </c:numCache>
            </c:numRef>
          </c:val>
          <c:extLst>
            <c:ext xmlns:c16="http://schemas.microsoft.com/office/drawing/2014/chart" uri="{C3380CC4-5D6E-409C-BE32-E72D297353CC}">
              <c16:uniqueId val="{00000000-DE13-42D5-B4AA-A72FC4D2DA5D}"/>
            </c:ext>
          </c:extLst>
        </c:ser>
        <c:ser>
          <c:idx val="8"/>
          <c:order val="1"/>
          <c:tx>
            <c:strRef>
              <c:f>'Constituents (Top) and Ratios'!$Y$19</c:f>
              <c:strCache>
                <c:ptCount val="1"/>
                <c:pt idx="0">
                  <c:v>NewMin</c:v>
                </c:pt>
              </c:strCache>
            </c:strRef>
          </c:tx>
          <c:spPr>
            <a:solidFill>
              <a:sysClr val="window" lastClr="FFFFFF"/>
            </a:solidFill>
            <a:ln w="12700">
              <a:noFill/>
            </a:ln>
          </c:spPr>
          <c:val>
            <c:numRef>
              <c:f>'Constituents (Top) and Ratios'!$Y$20:$Y$31</c:f>
              <c:numCache>
                <c:formatCode>General</c:formatCode>
                <c:ptCount val="12"/>
                <c:pt idx="0">
                  <c:v>1.4</c:v>
                </c:pt>
                <c:pt idx="1">
                  <c:v>0.6</c:v>
                </c:pt>
                <c:pt idx="2">
                  <c:v>0.15</c:v>
                </c:pt>
                <c:pt idx="3">
                  <c:v>2.4</c:v>
                </c:pt>
                <c:pt idx="4">
                  <c:v>1.1000000000000001</c:v>
                </c:pt>
                <c:pt idx="5">
                  <c:v>0.5</c:v>
                </c:pt>
                <c:pt idx="6">
                  <c:v>3.3</c:v>
                </c:pt>
                <c:pt idx="7">
                  <c:v>1.1000000000000001</c:v>
                </c:pt>
                <c:pt idx="8">
                  <c:v>1.8</c:v>
                </c:pt>
                <c:pt idx="9">
                  <c:v>0.8</c:v>
                </c:pt>
                <c:pt idx="10">
                  <c:v>1.3</c:v>
                </c:pt>
                <c:pt idx="11">
                  <c:v>1.8</c:v>
                </c:pt>
              </c:numCache>
            </c:numRef>
          </c:val>
          <c:extLst>
            <c:ext xmlns:c16="http://schemas.microsoft.com/office/drawing/2014/chart" uri="{C3380CC4-5D6E-409C-BE32-E72D297353CC}">
              <c16:uniqueId val="{00000001-DE13-42D5-B4AA-A72FC4D2DA5D}"/>
            </c:ext>
          </c:extLst>
        </c:ser>
        <c:ser>
          <c:idx val="9"/>
          <c:order val="2"/>
          <c:tx>
            <c:strRef>
              <c:f>'Constituents (Top) and Ratios'!$Z$19</c:f>
              <c:strCache>
                <c:ptCount val="1"/>
                <c:pt idx="0">
                  <c:v>3</c:v>
                </c:pt>
              </c:strCache>
            </c:strRef>
          </c:tx>
          <c:spPr>
            <a:noFill/>
            <a:ln w="38100">
              <a:noFill/>
            </a:ln>
          </c:spPr>
          <c:val>
            <c:numRef>
              <c:f>'Constituents (Top) and Ratios'!$Z$20:$Z$31</c:f>
              <c:numCache>
                <c:formatCode>General</c:formatCode>
                <c:ptCount val="12"/>
                <c:pt idx="0">
                  <c:v>3.4037735849056601</c:v>
                </c:pt>
                <c:pt idx="1">
                  <c:v>1.48</c:v>
                </c:pt>
                <c:pt idx="2">
                  <c:v>1.8993520754716979</c:v>
                </c:pt>
                <c:pt idx="3">
                  <c:v>3.5810810810810811</c:v>
                </c:pt>
                <c:pt idx="4">
                  <c:v>1.4933774834437099</c:v>
                </c:pt>
                <c:pt idx="5">
                  <c:v>1.510204081632653</c:v>
                </c:pt>
                <c:pt idx="6">
                  <c:v>3.4754098360655741</c:v>
                </c:pt>
                <c:pt idx="7">
                  <c:v>1.5588235294117649</c:v>
                </c:pt>
                <c:pt idx="8">
                  <c:v>3.0472972972972978</c:v>
                </c:pt>
                <c:pt idx="9">
                  <c:v>1.96</c:v>
                </c:pt>
                <c:pt idx="10">
                  <c:v>2.12</c:v>
                </c:pt>
                <c:pt idx="11">
                  <c:v>3.05</c:v>
                </c:pt>
              </c:numCache>
            </c:numRef>
          </c:val>
          <c:extLst>
            <c:ext xmlns:c16="http://schemas.microsoft.com/office/drawing/2014/chart" uri="{C3380CC4-5D6E-409C-BE32-E72D297353CC}">
              <c16:uniqueId val="{00000002-DE13-42D5-B4AA-A72FC4D2DA5D}"/>
            </c:ext>
          </c:extLst>
        </c:ser>
        <c:ser>
          <c:idx val="2"/>
          <c:order val="3"/>
          <c:tx>
            <c:strRef>
              <c:f>'Constituents (Top) and Ratios'!$AA$19</c:f>
              <c:strCache>
                <c:ptCount val="1"/>
                <c:pt idx="0">
                  <c:v>4</c:v>
                </c:pt>
              </c:strCache>
            </c:strRef>
          </c:tx>
          <c:spPr>
            <a:noFill/>
            <a:ln w="38100">
              <a:noFill/>
            </a:ln>
          </c:spPr>
          <c:val>
            <c:numRef>
              <c:f>'Constituents (Top) and Ratios'!$AA$20:$AA$31</c:f>
              <c:numCache>
                <c:formatCode>General</c:formatCode>
                <c:ptCount val="12"/>
                <c:pt idx="0">
                  <c:v>2.5233812949640302</c:v>
                </c:pt>
                <c:pt idx="1">
                  <c:v>1.627272727272727</c:v>
                </c:pt>
                <c:pt idx="2">
                  <c:v>1.4076597841726619</c:v>
                </c:pt>
                <c:pt idx="3">
                  <c:v>3.882681564245809</c:v>
                </c:pt>
                <c:pt idx="4">
                  <c:v>1.493824531516184</c:v>
                </c:pt>
                <c:pt idx="5">
                  <c:v>1.665116279069768</c:v>
                </c:pt>
                <c:pt idx="6">
                  <c:v>3.7066666666666661</c:v>
                </c:pt>
                <c:pt idx="7">
                  <c:v>1.930555555555556</c:v>
                </c:pt>
                <c:pt idx="8">
                  <c:v>2.4493715083798899</c:v>
                </c:pt>
                <c:pt idx="9">
                  <c:v>1.9545454545454539</c:v>
                </c:pt>
                <c:pt idx="10">
                  <c:v>2.5272727272727269</c:v>
                </c:pt>
                <c:pt idx="11">
                  <c:v>2.7777777777777781</c:v>
                </c:pt>
              </c:numCache>
            </c:numRef>
          </c:val>
          <c:extLst>
            <c:ext xmlns:c16="http://schemas.microsoft.com/office/drawing/2014/chart" uri="{C3380CC4-5D6E-409C-BE32-E72D297353CC}">
              <c16:uniqueId val="{00000003-DE13-42D5-B4AA-A72FC4D2DA5D}"/>
            </c:ext>
          </c:extLst>
        </c:ser>
        <c:ser>
          <c:idx val="1"/>
          <c:order val="4"/>
          <c:tx>
            <c:strRef>
              <c:f>'Constituents (Top) and Ratios'!$AB$19</c:f>
              <c:strCache>
                <c:ptCount val="1"/>
                <c:pt idx="0">
                  <c:v>5</c:v>
                </c:pt>
              </c:strCache>
            </c:strRef>
          </c:tx>
          <c:spPr>
            <a:noFill/>
            <a:ln w="38100">
              <a:noFill/>
            </a:ln>
          </c:spPr>
          <c:val>
            <c:numRef>
              <c:f>'Constituents (Top) and Ratios'!$AB$20:$AB$31</c:f>
              <c:numCache>
                <c:formatCode>General</c:formatCode>
                <c:ptCount val="12"/>
                <c:pt idx="0">
                  <c:v>4.9881987577639748</c:v>
                </c:pt>
                <c:pt idx="1">
                  <c:v>1.6</c:v>
                </c:pt>
                <c:pt idx="2">
                  <c:v>1.768098260869565</c:v>
                </c:pt>
                <c:pt idx="3">
                  <c:v>3.59375</c:v>
                </c:pt>
                <c:pt idx="4">
                  <c:v>2.3509953161592501</c:v>
                </c:pt>
                <c:pt idx="5">
                  <c:v>1.5886524822695041</c:v>
                </c:pt>
                <c:pt idx="6">
                  <c:v>3.5777777777777779</c:v>
                </c:pt>
                <c:pt idx="7">
                  <c:v>1.6770833333333339</c:v>
                </c:pt>
                <c:pt idx="8">
                  <c:v>4.4815848214285676</c:v>
                </c:pt>
                <c:pt idx="9">
                  <c:v>2.0142857142857138</c:v>
                </c:pt>
                <c:pt idx="10">
                  <c:v>2.2999999999999998</c:v>
                </c:pt>
                <c:pt idx="11">
                  <c:v>3.214285714285714</c:v>
                </c:pt>
              </c:numCache>
            </c:numRef>
          </c:val>
          <c:extLst>
            <c:ext xmlns:c16="http://schemas.microsoft.com/office/drawing/2014/chart" uri="{C3380CC4-5D6E-409C-BE32-E72D297353CC}">
              <c16:uniqueId val="{00000004-DE13-42D5-B4AA-A72FC4D2DA5D}"/>
            </c:ext>
          </c:extLst>
        </c:ser>
        <c:ser>
          <c:idx val="13"/>
          <c:order val="5"/>
          <c:tx>
            <c:strRef>
              <c:f>'Constituents (Top) and Ratios'!$AC$19</c:f>
              <c:strCache>
                <c:ptCount val="1"/>
                <c:pt idx="0">
                  <c:v>10</c:v>
                </c:pt>
              </c:strCache>
            </c:strRef>
          </c:tx>
          <c:spPr>
            <a:noFill/>
            <a:ln w="38100">
              <a:noFill/>
            </a:ln>
          </c:spPr>
          <c:val>
            <c:numRef>
              <c:f>'Constituents (Top) and Ratios'!$AC$20:$AC$31</c:f>
              <c:numCache>
                <c:formatCode>General</c:formatCode>
                <c:ptCount val="12"/>
                <c:pt idx="0">
                  <c:v>6.9336283185840797</c:v>
                </c:pt>
                <c:pt idx="1">
                  <c:v>1.471153846153846</c:v>
                </c:pt>
                <c:pt idx="2">
                  <c:v>4.8495090265486738</c:v>
                </c:pt>
                <c:pt idx="3">
                  <c:v>3.6928104575163401</c:v>
                </c:pt>
                <c:pt idx="4">
                  <c:v>1.1914537712895381</c:v>
                </c:pt>
                <c:pt idx="5">
                  <c:v>0.78865979381443296</c:v>
                </c:pt>
                <c:pt idx="6">
                  <c:v>3.531249999999996</c:v>
                </c:pt>
                <c:pt idx="7">
                  <c:v>1.527027027027027</c:v>
                </c:pt>
                <c:pt idx="8">
                  <c:v>6.4011437908496802</c:v>
                </c:pt>
                <c:pt idx="9">
                  <c:v>3.7307692307692291</c:v>
                </c:pt>
                <c:pt idx="10">
                  <c:v>2.1730769230769229</c:v>
                </c:pt>
                <c:pt idx="11">
                  <c:v>2.285714285714286</c:v>
                </c:pt>
              </c:numCache>
            </c:numRef>
          </c:val>
          <c:extLst>
            <c:ext xmlns:c16="http://schemas.microsoft.com/office/drawing/2014/chart" uri="{C3380CC4-5D6E-409C-BE32-E72D297353CC}">
              <c16:uniqueId val="{00000005-DE13-42D5-B4AA-A72FC4D2DA5D}"/>
            </c:ext>
          </c:extLst>
        </c:ser>
        <c:ser>
          <c:idx val="3"/>
          <c:order val="6"/>
          <c:tx>
            <c:strRef>
              <c:f>'Constituents (Top) and Ratios'!$AD$19</c:f>
              <c:strCache>
                <c:ptCount val="1"/>
                <c:pt idx="0">
                  <c:v>13</c:v>
                </c:pt>
              </c:strCache>
            </c:strRef>
          </c:tx>
          <c:spPr>
            <a:noFill/>
            <a:ln w="38100">
              <a:noFill/>
            </a:ln>
          </c:spPr>
          <c:val>
            <c:numRef>
              <c:f>'Constituents (Top) and Ratios'!$AD$20:$AD$31</c:f>
              <c:numCache>
                <c:formatCode>General</c:formatCode>
                <c:ptCount val="12"/>
                <c:pt idx="0">
                  <c:v>5.2456953642384114</c:v>
                </c:pt>
                <c:pt idx="1">
                  <c:v>1.407407407407407</c:v>
                </c:pt>
                <c:pt idx="2">
                  <c:v>3.452504105960263</c:v>
                </c:pt>
                <c:pt idx="3">
                  <c:v>2.4835526315789469</c:v>
                </c:pt>
                <c:pt idx="4">
                  <c:v>1.266144501278772</c:v>
                </c:pt>
                <c:pt idx="5">
                  <c:v>2.4126984126984121</c:v>
                </c:pt>
                <c:pt idx="6">
                  <c:v>4.5757575757575752</c:v>
                </c:pt>
                <c:pt idx="7">
                  <c:v>3.9736842105263159</c:v>
                </c:pt>
                <c:pt idx="8">
                  <c:v>3.2569901315789469</c:v>
                </c:pt>
                <c:pt idx="9">
                  <c:v>1.1666666666666661</c:v>
                </c:pt>
                <c:pt idx="10">
                  <c:v>1.3981481481481479</c:v>
                </c:pt>
                <c:pt idx="11">
                  <c:v>2.5384615384615401</c:v>
                </c:pt>
              </c:numCache>
            </c:numRef>
          </c:val>
          <c:extLst>
            <c:ext xmlns:c16="http://schemas.microsoft.com/office/drawing/2014/chart" uri="{C3380CC4-5D6E-409C-BE32-E72D297353CC}">
              <c16:uniqueId val="{00000006-DE13-42D5-B4AA-A72FC4D2DA5D}"/>
            </c:ext>
          </c:extLst>
        </c:ser>
        <c:ser>
          <c:idx val="4"/>
          <c:order val="7"/>
          <c:tx>
            <c:strRef>
              <c:f>'Constituents (Top) and Ratios'!$AE$19</c:f>
              <c:strCache>
                <c:ptCount val="1"/>
                <c:pt idx="0">
                  <c:v>11</c:v>
                </c:pt>
              </c:strCache>
            </c:strRef>
          </c:tx>
          <c:spPr>
            <a:noFill/>
            <a:ln w="12700">
              <a:solidFill>
                <a:schemeClr val="accent3">
                  <a:lumMod val="75000"/>
                </a:schemeClr>
              </a:solidFill>
            </a:ln>
          </c:spPr>
          <c:val>
            <c:numRef>
              <c:f>'Constituents (Top) and Ratios'!$AE$20:$AE$31</c:f>
            </c:numRef>
          </c:val>
          <c:extLst>
            <c:ext xmlns:c16="http://schemas.microsoft.com/office/drawing/2014/chart" uri="{C3380CC4-5D6E-409C-BE32-E72D297353CC}">
              <c16:uniqueId val="{00000007-DE13-42D5-B4AA-A72FC4D2DA5D}"/>
            </c:ext>
          </c:extLst>
        </c:ser>
        <c:ser>
          <c:idx val="5"/>
          <c:order val="8"/>
          <c:tx>
            <c:strRef>
              <c:f>'Constituents (Top) and Ratios'!$AF$19</c:f>
              <c:strCache>
                <c:ptCount val="1"/>
                <c:pt idx="0">
                  <c:v>12</c:v>
                </c:pt>
              </c:strCache>
            </c:strRef>
          </c:tx>
          <c:spPr>
            <a:noFill/>
            <a:ln w="12700">
              <a:solidFill>
                <a:schemeClr val="accent3">
                  <a:lumMod val="75000"/>
                </a:schemeClr>
              </a:solidFill>
            </a:ln>
          </c:spPr>
          <c:val>
            <c:numRef>
              <c:f>'Constituents (Top) and Ratios'!$AF$20:$AF$31</c:f>
            </c:numRef>
          </c:val>
          <c:extLst>
            <c:ext xmlns:c16="http://schemas.microsoft.com/office/drawing/2014/chart" uri="{C3380CC4-5D6E-409C-BE32-E72D297353CC}">
              <c16:uniqueId val="{00000008-DE13-42D5-B4AA-A72FC4D2DA5D}"/>
            </c:ext>
          </c:extLst>
        </c:ser>
        <c:ser>
          <c:idx val="6"/>
          <c:order val="9"/>
          <c:tx>
            <c:strRef>
              <c:f>'Constituents (Top) and Ratios'!$AG$19</c:f>
              <c:strCache>
                <c:ptCount val="1"/>
                <c:pt idx="0">
                  <c:v>13</c:v>
                </c:pt>
              </c:strCache>
            </c:strRef>
          </c:tx>
          <c:spPr>
            <a:noFill/>
            <a:ln w="12700">
              <a:solidFill>
                <a:schemeClr val="accent3">
                  <a:lumMod val="75000"/>
                </a:schemeClr>
              </a:solidFill>
            </a:ln>
          </c:spPr>
          <c:val>
            <c:numRef>
              <c:f>'Constituents (Top) and Ratios'!$AG$20:$AG$31</c:f>
            </c:numRef>
          </c:val>
          <c:extLst>
            <c:ext xmlns:c16="http://schemas.microsoft.com/office/drawing/2014/chart" uri="{C3380CC4-5D6E-409C-BE32-E72D297353CC}">
              <c16:uniqueId val="{00000009-DE13-42D5-B4AA-A72FC4D2DA5D}"/>
            </c:ext>
          </c:extLst>
        </c:ser>
        <c:ser>
          <c:idx val="7"/>
          <c:order val="10"/>
          <c:tx>
            <c:strRef>
              <c:f>'Constituents (Top) and Ratios'!$AH$19</c:f>
              <c:strCache>
                <c:ptCount val="1"/>
                <c:pt idx="0">
                  <c:v>14</c:v>
                </c:pt>
              </c:strCache>
            </c:strRef>
          </c:tx>
          <c:spPr>
            <a:noFill/>
            <a:ln w="38100">
              <a:noFill/>
            </a:ln>
          </c:spPr>
          <c:val>
            <c:numRef>
              <c:f>'Constituents (Top) and Ratios'!$AH$20:$AH$31</c:f>
              <c:numCache>
                <c:formatCode>General</c:formatCode>
                <c:ptCount val="12"/>
                <c:pt idx="0">
                  <c:v>1.2684701492537309</c:v>
                </c:pt>
                <c:pt idx="1">
                  <c:v>2.1618357487922708</c:v>
                </c:pt>
                <c:pt idx="2">
                  <c:v>0.71392320895522399</c:v>
                </c:pt>
                <c:pt idx="3">
                  <c:v>2.994413407821229</c:v>
                </c:pt>
                <c:pt idx="4">
                  <c:v>1.480618466898955</c:v>
                </c:pt>
                <c:pt idx="5">
                  <c:v>9.1326530612244881</c:v>
                </c:pt>
                <c:pt idx="6">
                  <c:v>4.3577235772357481</c:v>
                </c:pt>
                <c:pt idx="7">
                  <c:v>4</c:v>
                </c:pt>
                <c:pt idx="8">
                  <c:v>0.94958100558659198</c:v>
                </c:pt>
                <c:pt idx="9">
                  <c:v>0.47342995169082103</c:v>
                </c:pt>
                <c:pt idx="10">
                  <c:v>2.5893719806763298</c:v>
                </c:pt>
                <c:pt idx="11">
                  <c:v>4.3928571428571406</c:v>
                </c:pt>
              </c:numCache>
            </c:numRef>
          </c:val>
          <c:extLst>
            <c:ext xmlns:c16="http://schemas.microsoft.com/office/drawing/2014/chart" uri="{C3380CC4-5D6E-409C-BE32-E72D297353CC}">
              <c16:uniqueId val="{0000000A-DE13-42D5-B4AA-A72FC4D2DA5D}"/>
            </c:ext>
          </c:extLst>
        </c:ser>
        <c:ser>
          <c:idx val="10"/>
          <c:order val="11"/>
          <c:tx>
            <c:strRef>
              <c:f>'Constituents (Top) and Ratios'!$AI$19</c:f>
              <c:strCache>
                <c:ptCount val="1"/>
                <c:pt idx="0">
                  <c:v>Gridline 1</c:v>
                </c:pt>
              </c:strCache>
            </c:strRef>
          </c:tx>
          <c:spPr>
            <a:noFill/>
            <a:ln w="3175">
              <a:solidFill>
                <a:schemeClr val="bg1">
                  <a:lumMod val="85000"/>
                </a:schemeClr>
              </a:solidFill>
            </a:ln>
          </c:spPr>
          <c:val>
            <c:numRef>
              <c:f>'Constituents (Top) and Ratios'!$AI$20:$AI$31</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B-DE13-42D5-B4AA-A72FC4D2DA5D}"/>
            </c:ext>
          </c:extLst>
        </c:ser>
        <c:ser>
          <c:idx val="11"/>
          <c:order val="12"/>
          <c:tx>
            <c:strRef>
              <c:f>'Constituents (Top) and Ratios'!$AJ$19</c:f>
              <c:strCache>
                <c:ptCount val="1"/>
                <c:pt idx="0">
                  <c:v>Gridline 2</c:v>
                </c:pt>
              </c:strCache>
            </c:strRef>
          </c:tx>
          <c:spPr>
            <a:noFill/>
            <a:ln w="3175">
              <a:solidFill>
                <a:schemeClr val="bg1">
                  <a:lumMod val="85000"/>
                </a:schemeClr>
              </a:solidFill>
            </a:ln>
          </c:spPr>
          <c:val>
            <c:numRef>
              <c:f>'Constituents (Top) and Ratios'!$AJ$20:$AJ$31</c:f>
              <c:numCache>
                <c:formatCode>General</c:formatCode>
                <c:ptCount val="12"/>
                <c:pt idx="0">
                  <c:v>2</c:v>
                </c:pt>
                <c:pt idx="1">
                  <c:v>2</c:v>
                </c:pt>
                <c:pt idx="2">
                  <c:v>2</c:v>
                </c:pt>
                <c:pt idx="3">
                  <c:v>2</c:v>
                </c:pt>
                <c:pt idx="4">
                  <c:v>2</c:v>
                </c:pt>
                <c:pt idx="5">
                  <c:v>2</c:v>
                </c:pt>
                <c:pt idx="6">
                  <c:v>2</c:v>
                </c:pt>
                <c:pt idx="7">
                  <c:v>2</c:v>
                </c:pt>
                <c:pt idx="8">
                  <c:v>2</c:v>
                </c:pt>
                <c:pt idx="9">
                  <c:v>2</c:v>
                </c:pt>
                <c:pt idx="10">
                  <c:v>2</c:v>
                </c:pt>
                <c:pt idx="11">
                  <c:v>2</c:v>
                </c:pt>
              </c:numCache>
            </c:numRef>
          </c:val>
          <c:extLst>
            <c:ext xmlns:c16="http://schemas.microsoft.com/office/drawing/2014/chart" uri="{C3380CC4-5D6E-409C-BE32-E72D297353CC}">
              <c16:uniqueId val="{0000000C-DE13-42D5-B4AA-A72FC4D2DA5D}"/>
            </c:ext>
          </c:extLst>
        </c:ser>
        <c:ser>
          <c:idx val="12"/>
          <c:order val="13"/>
          <c:tx>
            <c:strRef>
              <c:f>'Constituents (Top) and Ratios'!$AK$19</c:f>
              <c:strCache>
                <c:ptCount val="1"/>
                <c:pt idx="0">
                  <c:v>Gridline 3</c:v>
                </c:pt>
              </c:strCache>
            </c:strRef>
          </c:tx>
          <c:spPr>
            <a:noFill/>
            <a:ln w="3175">
              <a:solidFill>
                <a:schemeClr val="bg1">
                  <a:lumMod val="85000"/>
                </a:schemeClr>
              </a:solidFill>
            </a:ln>
          </c:spPr>
          <c:val>
            <c:numRef>
              <c:f>'Constituents (Top) and Ratios'!$AK$20:$AK$31</c:f>
              <c:numCache>
                <c:formatCode>General</c:formatCode>
                <c:ptCount val="12"/>
                <c:pt idx="0">
                  <c:v>3</c:v>
                </c:pt>
                <c:pt idx="1">
                  <c:v>3</c:v>
                </c:pt>
                <c:pt idx="2">
                  <c:v>3</c:v>
                </c:pt>
                <c:pt idx="3">
                  <c:v>3</c:v>
                </c:pt>
                <c:pt idx="4">
                  <c:v>3</c:v>
                </c:pt>
                <c:pt idx="5">
                  <c:v>3</c:v>
                </c:pt>
                <c:pt idx="6">
                  <c:v>3</c:v>
                </c:pt>
                <c:pt idx="7">
                  <c:v>3</c:v>
                </c:pt>
                <c:pt idx="8">
                  <c:v>3</c:v>
                </c:pt>
                <c:pt idx="9">
                  <c:v>3</c:v>
                </c:pt>
                <c:pt idx="10">
                  <c:v>3</c:v>
                </c:pt>
                <c:pt idx="11">
                  <c:v>3</c:v>
                </c:pt>
              </c:numCache>
            </c:numRef>
          </c:val>
          <c:extLst>
            <c:ext xmlns:c16="http://schemas.microsoft.com/office/drawing/2014/chart" uri="{C3380CC4-5D6E-409C-BE32-E72D297353CC}">
              <c16:uniqueId val="{0000000D-DE13-42D5-B4AA-A72FC4D2DA5D}"/>
            </c:ext>
          </c:extLst>
        </c:ser>
        <c:ser>
          <c:idx val="14"/>
          <c:order val="14"/>
          <c:tx>
            <c:strRef>
              <c:f>'Constituents (Top) and Ratios'!$AL$19</c:f>
              <c:strCache>
                <c:ptCount val="1"/>
                <c:pt idx="0">
                  <c:v>Gridline 4</c:v>
                </c:pt>
              </c:strCache>
            </c:strRef>
          </c:tx>
          <c:spPr>
            <a:noFill/>
            <a:ln w="3175">
              <a:solidFill>
                <a:schemeClr val="bg1">
                  <a:lumMod val="85000"/>
                </a:schemeClr>
              </a:solidFill>
            </a:ln>
          </c:spPr>
          <c:val>
            <c:numRef>
              <c:f>'Constituents (Top) and Ratios'!$AL$20:$AL$31</c:f>
              <c:numCache>
                <c:formatCode>General</c:formatCode>
                <c:ptCount val="12"/>
                <c:pt idx="0">
                  <c:v>4</c:v>
                </c:pt>
                <c:pt idx="1">
                  <c:v>4</c:v>
                </c:pt>
                <c:pt idx="2">
                  <c:v>4</c:v>
                </c:pt>
                <c:pt idx="3">
                  <c:v>4</c:v>
                </c:pt>
                <c:pt idx="4">
                  <c:v>4</c:v>
                </c:pt>
                <c:pt idx="5">
                  <c:v>4</c:v>
                </c:pt>
                <c:pt idx="6">
                  <c:v>4</c:v>
                </c:pt>
                <c:pt idx="7">
                  <c:v>4</c:v>
                </c:pt>
                <c:pt idx="8">
                  <c:v>4</c:v>
                </c:pt>
                <c:pt idx="9">
                  <c:v>4</c:v>
                </c:pt>
                <c:pt idx="10">
                  <c:v>4</c:v>
                </c:pt>
                <c:pt idx="11">
                  <c:v>4</c:v>
                </c:pt>
              </c:numCache>
            </c:numRef>
          </c:val>
          <c:extLst>
            <c:ext xmlns:c16="http://schemas.microsoft.com/office/drawing/2014/chart" uri="{C3380CC4-5D6E-409C-BE32-E72D297353CC}">
              <c16:uniqueId val="{0000000E-DE13-42D5-B4AA-A72FC4D2DA5D}"/>
            </c:ext>
          </c:extLst>
        </c:ser>
        <c:ser>
          <c:idx val="15"/>
          <c:order val="15"/>
          <c:tx>
            <c:strRef>
              <c:f>'Constituents (Top) and Ratios'!$AM$19</c:f>
              <c:strCache>
                <c:ptCount val="1"/>
                <c:pt idx="0">
                  <c:v>Gridline 5</c:v>
                </c:pt>
              </c:strCache>
            </c:strRef>
          </c:tx>
          <c:spPr>
            <a:noFill/>
            <a:ln w="3175">
              <a:solidFill>
                <a:schemeClr val="bg1">
                  <a:lumMod val="85000"/>
                </a:schemeClr>
              </a:solidFill>
            </a:ln>
          </c:spPr>
          <c:val>
            <c:numRef>
              <c:f>'Constituents (Top) and Ratios'!$AM$20:$AM$31</c:f>
              <c:numCache>
                <c:formatCode>General</c:formatCode>
                <c:ptCount val="12"/>
                <c:pt idx="0">
                  <c:v>5</c:v>
                </c:pt>
                <c:pt idx="1">
                  <c:v>5</c:v>
                </c:pt>
                <c:pt idx="2">
                  <c:v>5</c:v>
                </c:pt>
                <c:pt idx="3">
                  <c:v>5</c:v>
                </c:pt>
                <c:pt idx="4">
                  <c:v>5</c:v>
                </c:pt>
                <c:pt idx="5">
                  <c:v>5</c:v>
                </c:pt>
                <c:pt idx="6">
                  <c:v>5</c:v>
                </c:pt>
                <c:pt idx="7">
                  <c:v>5</c:v>
                </c:pt>
                <c:pt idx="8">
                  <c:v>5</c:v>
                </c:pt>
                <c:pt idx="9">
                  <c:v>5</c:v>
                </c:pt>
                <c:pt idx="10">
                  <c:v>5</c:v>
                </c:pt>
                <c:pt idx="11">
                  <c:v>5</c:v>
                </c:pt>
              </c:numCache>
            </c:numRef>
          </c:val>
          <c:extLst>
            <c:ext xmlns:c16="http://schemas.microsoft.com/office/drawing/2014/chart" uri="{C3380CC4-5D6E-409C-BE32-E72D297353CC}">
              <c16:uniqueId val="{0000000F-DE13-42D5-B4AA-A72FC4D2DA5D}"/>
            </c:ext>
          </c:extLst>
        </c:ser>
        <c:ser>
          <c:idx val="16"/>
          <c:order val="16"/>
          <c:tx>
            <c:strRef>
              <c:f>'Constituents (Top) and Ratios'!$AN$19</c:f>
              <c:strCache>
                <c:ptCount val="1"/>
                <c:pt idx="0">
                  <c:v>Gridline 6</c:v>
                </c:pt>
              </c:strCache>
            </c:strRef>
          </c:tx>
          <c:spPr>
            <a:noFill/>
            <a:ln w="3175">
              <a:solidFill>
                <a:schemeClr val="bg1">
                  <a:lumMod val="85000"/>
                </a:schemeClr>
              </a:solidFill>
            </a:ln>
          </c:spPr>
          <c:val>
            <c:numRef>
              <c:f>'Constituents (Top) and Ratios'!$AN$20:$AN$31</c:f>
              <c:numCache>
                <c:formatCode>General</c:formatCode>
                <c:ptCount val="12"/>
                <c:pt idx="0">
                  <c:v>6</c:v>
                </c:pt>
                <c:pt idx="1">
                  <c:v>6</c:v>
                </c:pt>
                <c:pt idx="2">
                  <c:v>6</c:v>
                </c:pt>
                <c:pt idx="3">
                  <c:v>6</c:v>
                </c:pt>
                <c:pt idx="4">
                  <c:v>6</c:v>
                </c:pt>
                <c:pt idx="5">
                  <c:v>6</c:v>
                </c:pt>
                <c:pt idx="6">
                  <c:v>6</c:v>
                </c:pt>
                <c:pt idx="7">
                  <c:v>6</c:v>
                </c:pt>
                <c:pt idx="8">
                  <c:v>6</c:v>
                </c:pt>
                <c:pt idx="9">
                  <c:v>6</c:v>
                </c:pt>
                <c:pt idx="10">
                  <c:v>6</c:v>
                </c:pt>
                <c:pt idx="11">
                  <c:v>6</c:v>
                </c:pt>
              </c:numCache>
            </c:numRef>
          </c:val>
          <c:extLst>
            <c:ext xmlns:c16="http://schemas.microsoft.com/office/drawing/2014/chart" uri="{C3380CC4-5D6E-409C-BE32-E72D297353CC}">
              <c16:uniqueId val="{00000010-DE13-42D5-B4AA-A72FC4D2DA5D}"/>
            </c:ext>
          </c:extLst>
        </c:ser>
        <c:ser>
          <c:idx val="17"/>
          <c:order val="17"/>
          <c:tx>
            <c:strRef>
              <c:f>'Constituents (Top) and Ratios'!$AO$19</c:f>
              <c:strCache>
                <c:ptCount val="1"/>
                <c:pt idx="0">
                  <c:v>Gridline 7</c:v>
                </c:pt>
              </c:strCache>
            </c:strRef>
          </c:tx>
          <c:spPr>
            <a:noFill/>
            <a:ln w="3175">
              <a:solidFill>
                <a:schemeClr val="bg1">
                  <a:lumMod val="85000"/>
                </a:schemeClr>
              </a:solidFill>
            </a:ln>
          </c:spPr>
          <c:val>
            <c:numRef>
              <c:f>'Constituents (Top) and Ratios'!$AO$20:$AO$31</c:f>
              <c:numCache>
                <c:formatCode>General</c:formatCode>
                <c:ptCount val="12"/>
                <c:pt idx="0">
                  <c:v>7</c:v>
                </c:pt>
                <c:pt idx="1">
                  <c:v>7</c:v>
                </c:pt>
                <c:pt idx="2">
                  <c:v>7</c:v>
                </c:pt>
                <c:pt idx="3">
                  <c:v>7</c:v>
                </c:pt>
                <c:pt idx="4">
                  <c:v>7</c:v>
                </c:pt>
                <c:pt idx="5">
                  <c:v>7</c:v>
                </c:pt>
                <c:pt idx="6">
                  <c:v>7</c:v>
                </c:pt>
                <c:pt idx="7">
                  <c:v>7</c:v>
                </c:pt>
                <c:pt idx="8">
                  <c:v>7</c:v>
                </c:pt>
                <c:pt idx="9">
                  <c:v>7</c:v>
                </c:pt>
                <c:pt idx="10">
                  <c:v>7</c:v>
                </c:pt>
                <c:pt idx="11">
                  <c:v>7</c:v>
                </c:pt>
              </c:numCache>
            </c:numRef>
          </c:val>
          <c:extLst>
            <c:ext xmlns:c16="http://schemas.microsoft.com/office/drawing/2014/chart" uri="{C3380CC4-5D6E-409C-BE32-E72D297353CC}">
              <c16:uniqueId val="{00000011-DE13-42D5-B4AA-A72FC4D2DA5D}"/>
            </c:ext>
          </c:extLst>
        </c:ser>
        <c:ser>
          <c:idx val="18"/>
          <c:order val="18"/>
          <c:tx>
            <c:strRef>
              <c:f>'Constituents (Top) and Ratios'!$AP$19</c:f>
              <c:strCache>
                <c:ptCount val="1"/>
                <c:pt idx="0">
                  <c:v>Gridline 8</c:v>
                </c:pt>
              </c:strCache>
            </c:strRef>
          </c:tx>
          <c:spPr>
            <a:noFill/>
            <a:ln w="3175">
              <a:solidFill>
                <a:schemeClr val="bg1">
                  <a:lumMod val="85000"/>
                </a:schemeClr>
              </a:solidFill>
            </a:ln>
          </c:spPr>
          <c:val>
            <c:numRef>
              <c:f>'Constituents (Top) and Ratios'!$AP$20:$AP$31</c:f>
              <c:numCache>
                <c:formatCode>General</c:formatCode>
                <c:ptCount val="12"/>
                <c:pt idx="0">
                  <c:v>8</c:v>
                </c:pt>
                <c:pt idx="1">
                  <c:v>8</c:v>
                </c:pt>
                <c:pt idx="2">
                  <c:v>8</c:v>
                </c:pt>
                <c:pt idx="3">
                  <c:v>8</c:v>
                </c:pt>
                <c:pt idx="4">
                  <c:v>8</c:v>
                </c:pt>
                <c:pt idx="5">
                  <c:v>8</c:v>
                </c:pt>
                <c:pt idx="6">
                  <c:v>8</c:v>
                </c:pt>
                <c:pt idx="7">
                  <c:v>8</c:v>
                </c:pt>
                <c:pt idx="8">
                  <c:v>8</c:v>
                </c:pt>
                <c:pt idx="9">
                  <c:v>8</c:v>
                </c:pt>
                <c:pt idx="10">
                  <c:v>8</c:v>
                </c:pt>
                <c:pt idx="11">
                  <c:v>8</c:v>
                </c:pt>
              </c:numCache>
            </c:numRef>
          </c:val>
          <c:extLst>
            <c:ext xmlns:c16="http://schemas.microsoft.com/office/drawing/2014/chart" uri="{C3380CC4-5D6E-409C-BE32-E72D297353CC}">
              <c16:uniqueId val="{00000012-DE13-42D5-B4AA-A72FC4D2DA5D}"/>
            </c:ext>
          </c:extLst>
        </c:ser>
        <c:ser>
          <c:idx val="19"/>
          <c:order val="19"/>
          <c:tx>
            <c:strRef>
              <c:f>'Constituents (Top) and Ratios'!$AQ$19</c:f>
              <c:strCache>
                <c:ptCount val="1"/>
                <c:pt idx="0">
                  <c:v>Gridline 9</c:v>
                </c:pt>
              </c:strCache>
            </c:strRef>
          </c:tx>
          <c:spPr>
            <a:noFill/>
            <a:ln w="3175">
              <a:solidFill>
                <a:schemeClr val="bg1">
                  <a:lumMod val="85000"/>
                </a:schemeClr>
              </a:solidFill>
            </a:ln>
          </c:spPr>
          <c:val>
            <c:numRef>
              <c:f>'Constituents (Top) and Ratios'!$AQ$20:$AQ$31</c:f>
              <c:numCache>
                <c:formatCode>General</c:formatCode>
                <c:ptCount val="12"/>
                <c:pt idx="0">
                  <c:v>9</c:v>
                </c:pt>
                <c:pt idx="1">
                  <c:v>9</c:v>
                </c:pt>
                <c:pt idx="2">
                  <c:v>9</c:v>
                </c:pt>
                <c:pt idx="3">
                  <c:v>9</c:v>
                </c:pt>
                <c:pt idx="4">
                  <c:v>9</c:v>
                </c:pt>
                <c:pt idx="5">
                  <c:v>9</c:v>
                </c:pt>
                <c:pt idx="6">
                  <c:v>9</c:v>
                </c:pt>
                <c:pt idx="7">
                  <c:v>9</c:v>
                </c:pt>
                <c:pt idx="8">
                  <c:v>9</c:v>
                </c:pt>
                <c:pt idx="9">
                  <c:v>9</c:v>
                </c:pt>
                <c:pt idx="10">
                  <c:v>9</c:v>
                </c:pt>
                <c:pt idx="11">
                  <c:v>9</c:v>
                </c:pt>
              </c:numCache>
            </c:numRef>
          </c:val>
          <c:extLst>
            <c:ext xmlns:c16="http://schemas.microsoft.com/office/drawing/2014/chart" uri="{C3380CC4-5D6E-409C-BE32-E72D297353CC}">
              <c16:uniqueId val="{00000013-DE13-42D5-B4AA-A72FC4D2DA5D}"/>
            </c:ext>
          </c:extLst>
        </c:ser>
        <c:ser>
          <c:idx val="20"/>
          <c:order val="20"/>
          <c:tx>
            <c:strRef>
              <c:f>'Constituents (Top) and Ratios'!$AR$19</c:f>
              <c:strCache>
                <c:ptCount val="1"/>
                <c:pt idx="0">
                  <c:v>Gridline 10</c:v>
                </c:pt>
              </c:strCache>
            </c:strRef>
          </c:tx>
          <c:spPr>
            <a:noFill/>
            <a:ln w="3175">
              <a:solidFill>
                <a:schemeClr val="bg1">
                  <a:lumMod val="85000"/>
                </a:schemeClr>
              </a:solidFill>
            </a:ln>
          </c:spPr>
          <c:val>
            <c:numRef>
              <c:f>'Constituents (Top) and Ratios'!$AR$20:$AR$31</c:f>
              <c:numCache>
                <c:formatCode>General</c:formatCode>
                <c:ptCount val="12"/>
                <c:pt idx="0">
                  <c:v>10</c:v>
                </c:pt>
                <c:pt idx="1">
                  <c:v>10</c:v>
                </c:pt>
                <c:pt idx="2">
                  <c:v>10</c:v>
                </c:pt>
                <c:pt idx="3">
                  <c:v>10</c:v>
                </c:pt>
                <c:pt idx="4">
                  <c:v>10</c:v>
                </c:pt>
                <c:pt idx="5">
                  <c:v>10</c:v>
                </c:pt>
                <c:pt idx="6">
                  <c:v>10</c:v>
                </c:pt>
                <c:pt idx="7">
                  <c:v>10</c:v>
                </c:pt>
                <c:pt idx="8">
                  <c:v>10</c:v>
                </c:pt>
                <c:pt idx="9">
                  <c:v>10</c:v>
                </c:pt>
                <c:pt idx="10">
                  <c:v>10</c:v>
                </c:pt>
                <c:pt idx="11">
                  <c:v>10</c:v>
                </c:pt>
              </c:numCache>
            </c:numRef>
          </c:val>
          <c:extLst>
            <c:ext xmlns:c16="http://schemas.microsoft.com/office/drawing/2014/chart" uri="{C3380CC4-5D6E-409C-BE32-E72D297353CC}">
              <c16:uniqueId val="{00000014-DE13-42D5-B4AA-A72FC4D2DA5D}"/>
            </c:ext>
          </c:extLst>
        </c:ser>
        <c:dLbls>
          <c:showLegendKey val="0"/>
          <c:showVal val="0"/>
          <c:showCatName val="0"/>
          <c:showSerName val="0"/>
          <c:showPercent val="0"/>
          <c:showBubbleSize val="0"/>
        </c:dLbls>
        <c:axId val="240099080"/>
        <c:axId val="240103392"/>
      </c:radarChart>
      <c:catAx>
        <c:axId val="240099080"/>
        <c:scaling>
          <c:orientation val="minMax"/>
        </c:scaling>
        <c:delete val="0"/>
        <c:axPos val="b"/>
        <c:majorGridlines/>
        <c:majorTickMark val="out"/>
        <c:minorTickMark val="none"/>
        <c:tickLblPos val="nextTo"/>
        <c:txPr>
          <a:bodyPr/>
          <a:lstStyle/>
          <a:p>
            <a:pPr>
              <a:defRPr>
                <a:latin typeface="+mn-lt"/>
              </a:defRPr>
            </a:pPr>
            <a:endParaRPr lang="de-DE"/>
          </a:p>
        </c:txPr>
        <c:crossAx val="240103392"/>
        <c:crosses val="autoZero"/>
        <c:auto val="1"/>
        <c:lblAlgn val="ctr"/>
        <c:lblOffset val="100"/>
        <c:noMultiLvlLbl val="0"/>
      </c:catAx>
      <c:valAx>
        <c:axId val="240103392"/>
        <c:scaling>
          <c:orientation val="minMax"/>
        </c:scaling>
        <c:delete val="0"/>
        <c:axPos val="l"/>
        <c:majorGridlines>
          <c:spPr>
            <a:ln w="25400">
              <a:solidFill>
                <a:schemeClr val="tx1">
                  <a:lumMod val="85000"/>
                  <a:lumOff val="15000"/>
                </a:schemeClr>
              </a:solidFill>
            </a:ln>
          </c:spPr>
        </c:majorGridlines>
        <c:numFmt formatCode="General" sourceLinked="1"/>
        <c:majorTickMark val="none"/>
        <c:minorTickMark val="none"/>
        <c:tickLblPos val="none"/>
        <c:spPr>
          <a:ln w="9525">
            <a:solidFill>
              <a:schemeClr val="tx1">
                <a:lumMod val="85000"/>
                <a:lumOff val="15000"/>
              </a:schemeClr>
            </a:solidFill>
          </a:ln>
        </c:spPr>
        <c:crossAx val="240099080"/>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tx>
            <c:strRef>
              <c:f>'Constituents (Top) and Ratios'!$X$19</c:f>
              <c:strCache>
                <c:ptCount val="1"/>
                <c:pt idx="0">
                  <c:v>NewMax</c:v>
                </c:pt>
              </c:strCache>
            </c:strRef>
          </c:tx>
          <c:spPr>
            <a:solidFill>
              <a:srgbClr val="D9C03E"/>
            </a:solidFill>
            <a:ln>
              <a:noFill/>
            </a:ln>
          </c:spPr>
          <c:val>
            <c:numRef>
              <c:f>'Constituents (Top) and Ratios'!$X$20:$X$31</c:f>
              <c:numCache>
                <c:formatCode>General</c:formatCode>
                <c:ptCount val="12"/>
                <c:pt idx="0">
                  <c:v>9.8000000000000007</c:v>
                </c:pt>
                <c:pt idx="1">
                  <c:v>4.8</c:v>
                </c:pt>
                <c:pt idx="2">
                  <c:v>6.9</c:v>
                </c:pt>
                <c:pt idx="3">
                  <c:v>6</c:v>
                </c:pt>
                <c:pt idx="4">
                  <c:v>8</c:v>
                </c:pt>
                <c:pt idx="5">
                  <c:v>6.7</c:v>
                </c:pt>
                <c:pt idx="6">
                  <c:v>9.2000000000000011</c:v>
                </c:pt>
                <c:pt idx="7">
                  <c:v>7</c:v>
                </c:pt>
                <c:pt idx="8">
                  <c:v>8.2000000000000011</c:v>
                </c:pt>
                <c:pt idx="9">
                  <c:v>4.0999999999999996</c:v>
                </c:pt>
                <c:pt idx="10">
                  <c:v>6.5</c:v>
                </c:pt>
                <c:pt idx="11">
                  <c:v>5.5</c:v>
                </c:pt>
              </c:numCache>
            </c:numRef>
          </c:val>
          <c:extLst>
            <c:ext xmlns:c16="http://schemas.microsoft.com/office/drawing/2014/chart" uri="{C3380CC4-5D6E-409C-BE32-E72D297353CC}">
              <c16:uniqueId val="{00000000-9D0E-4533-8243-E6A1F0564F4D}"/>
            </c:ext>
          </c:extLst>
        </c:ser>
        <c:ser>
          <c:idx val="8"/>
          <c:order val="1"/>
          <c:tx>
            <c:strRef>
              <c:f>'Constituents (Top) and Ratios'!$Y$19</c:f>
              <c:strCache>
                <c:ptCount val="1"/>
                <c:pt idx="0">
                  <c:v>NewMin</c:v>
                </c:pt>
              </c:strCache>
            </c:strRef>
          </c:tx>
          <c:spPr>
            <a:solidFill>
              <a:sysClr val="window" lastClr="FFFFFF"/>
            </a:solidFill>
            <a:ln w="12700">
              <a:noFill/>
            </a:ln>
          </c:spPr>
          <c:val>
            <c:numRef>
              <c:f>'Constituents (Top) and Ratios'!$Y$20:$Y$31</c:f>
              <c:numCache>
                <c:formatCode>General</c:formatCode>
                <c:ptCount val="12"/>
                <c:pt idx="0">
                  <c:v>1.4</c:v>
                </c:pt>
                <c:pt idx="1">
                  <c:v>0.6</c:v>
                </c:pt>
                <c:pt idx="2">
                  <c:v>0.15</c:v>
                </c:pt>
                <c:pt idx="3">
                  <c:v>2.4</c:v>
                </c:pt>
                <c:pt idx="4">
                  <c:v>1.1000000000000001</c:v>
                </c:pt>
                <c:pt idx="5">
                  <c:v>0.5</c:v>
                </c:pt>
                <c:pt idx="6">
                  <c:v>3.3</c:v>
                </c:pt>
                <c:pt idx="7">
                  <c:v>1.1000000000000001</c:v>
                </c:pt>
                <c:pt idx="8">
                  <c:v>1.8</c:v>
                </c:pt>
                <c:pt idx="9">
                  <c:v>0.8</c:v>
                </c:pt>
                <c:pt idx="10">
                  <c:v>1.3</c:v>
                </c:pt>
                <c:pt idx="11">
                  <c:v>1.8</c:v>
                </c:pt>
              </c:numCache>
            </c:numRef>
          </c:val>
          <c:extLst>
            <c:ext xmlns:c16="http://schemas.microsoft.com/office/drawing/2014/chart" uri="{C3380CC4-5D6E-409C-BE32-E72D297353CC}">
              <c16:uniqueId val="{00000001-9D0E-4533-8243-E6A1F0564F4D}"/>
            </c:ext>
          </c:extLst>
        </c:ser>
        <c:ser>
          <c:idx val="9"/>
          <c:order val="2"/>
          <c:tx>
            <c:strRef>
              <c:f>'Constituents (Top) and Ratios'!$Z$19</c:f>
              <c:strCache>
                <c:ptCount val="1"/>
                <c:pt idx="0">
                  <c:v>3</c:v>
                </c:pt>
              </c:strCache>
            </c:strRef>
          </c:tx>
          <c:spPr>
            <a:noFill/>
            <a:ln w="38100">
              <a:solidFill>
                <a:schemeClr val="accent3">
                  <a:lumMod val="75000"/>
                </a:schemeClr>
              </a:solidFill>
            </a:ln>
          </c:spPr>
          <c:val>
            <c:numRef>
              <c:f>'Constituents (Top) and Ratios'!$Z$20:$Z$31</c:f>
              <c:numCache>
                <c:formatCode>General</c:formatCode>
                <c:ptCount val="12"/>
                <c:pt idx="0">
                  <c:v>3.4037735849056601</c:v>
                </c:pt>
                <c:pt idx="1">
                  <c:v>1.48</c:v>
                </c:pt>
                <c:pt idx="2">
                  <c:v>1.8993520754716979</c:v>
                </c:pt>
                <c:pt idx="3">
                  <c:v>3.5810810810810811</c:v>
                </c:pt>
                <c:pt idx="4">
                  <c:v>1.4933774834437099</c:v>
                </c:pt>
                <c:pt idx="5">
                  <c:v>1.510204081632653</c:v>
                </c:pt>
                <c:pt idx="6">
                  <c:v>3.4754098360655741</c:v>
                </c:pt>
                <c:pt idx="7">
                  <c:v>1.5588235294117649</c:v>
                </c:pt>
                <c:pt idx="8">
                  <c:v>3.0472972972972978</c:v>
                </c:pt>
                <c:pt idx="9">
                  <c:v>1.96</c:v>
                </c:pt>
                <c:pt idx="10">
                  <c:v>2.12</c:v>
                </c:pt>
                <c:pt idx="11">
                  <c:v>3.05</c:v>
                </c:pt>
              </c:numCache>
            </c:numRef>
          </c:val>
          <c:extLst>
            <c:ext xmlns:c16="http://schemas.microsoft.com/office/drawing/2014/chart" uri="{C3380CC4-5D6E-409C-BE32-E72D297353CC}">
              <c16:uniqueId val="{00000002-9D0E-4533-8243-E6A1F0564F4D}"/>
            </c:ext>
          </c:extLst>
        </c:ser>
        <c:ser>
          <c:idx val="2"/>
          <c:order val="3"/>
          <c:tx>
            <c:strRef>
              <c:f>'Constituents (Top) and Ratios'!$AA$19</c:f>
              <c:strCache>
                <c:ptCount val="1"/>
                <c:pt idx="0">
                  <c:v>4</c:v>
                </c:pt>
              </c:strCache>
            </c:strRef>
          </c:tx>
          <c:spPr>
            <a:noFill/>
            <a:ln w="38100">
              <a:noFill/>
            </a:ln>
          </c:spPr>
          <c:val>
            <c:numRef>
              <c:f>'Constituents (Top) and Ratios'!$AA$20:$AA$31</c:f>
              <c:numCache>
                <c:formatCode>General</c:formatCode>
                <c:ptCount val="12"/>
                <c:pt idx="0">
                  <c:v>2.5233812949640302</c:v>
                </c:pt>
                <c:pt idx="1">
                  <c:v>1.627272727272727</c:v>
                </c:pt>
                <c:pt idx="2">
                  <c:v>1.4076597841726619</c:v>
                </c:pt>
                <c:pt idx="3">
                  <c:v>3.882681564245809</c:v>
                </c:pt>
                <c:pt idx="4">
                  <c:v>1.493824531516184</c:v>
                </c:pt>
                <c:pt idx="5">
                  <c:v>1.665116279069768</c:v>
                </c:pt>
                <c:pt idx="6">
                  <c:v>3.7066666666666661</c:v>
                </c:pt>
                <c:pt idx="7">
                  <c:v>1.930555555555556</c:v>
                </c:pt>
                <c:pt idx="8">
                  <c:v>2.4493715083798899</c:v>
                </c:pt>
                <c:pt idx="9">
                  <c:v>1.9545454545454539</c:v>
                </c:pt>
                <c:pt idx="10">
                  <c:v>2.5272727272727269</c:v>
                </c:pt>
                <c:pt idx="11">
                  <c:v>2.7777777777777781</c:v>
                </c:pt>
              </c:numCache>
            </c:numRef>
          </c:val>
          <c:extLst>
            <c:ext xmlns:c16="http://schemas.microsoft.com/office/drawing/2014/chart" uri="{C3380CC4-5D6E-409C-BE32-E72D297353CC}">
              <c16:uniqueId val="{00000003-9D0E-4533-8243-E6A1F0564F4D}"/>
            </c:ext>
          </c:extLst>
        </c:ser>
        <c:ser>
          <c:idx val="1"/>
          <c:order val="4"/>
          <c:tx>
            <c:strRef>
              <c:f>'Constituents (Top) and Ratios'!$AB$19</c:f>
              <c:strCache>
                <c:ptCount val="1"/>
                <c:pt idx="0">
                  <c:v>5</c:v>
                </c:pt>
              </c:strCache>
            </c:strRef>
          </c:tx>
          <c:spPr>
            <a:noFill/>
            <a:ln w="38100">
              <a:noFill/>
            </a:ln>
          </c:spPr>
          <c:val>
            <c:numRef>
              <c:f>'Constituents (Top) and Ratios'!$AB$20:$AB$31</c:f>
              <c:numCache>
                <c:formatCode>General</c:formatCode>
                <c:ptCount val="12"/>
                <c:pt idx="0">
                  <c:v>4.9881987577639748</c:v>
                </c:pt>
                <c:pt idx="1">
                  <c:v>1.6</c:v>
                </c:pt>
                <c:pt idx="2">
                  <c:v>1.768098260869565</c:v>
                </c:pt>
                <c:pt idx="3">
                  <c:v>3.59375</c:v>
                </c:pt>
                <c:pt idx="4">
                  <c:v>2.3509953161592501</c:v>
                </c:pt>
                <c:pt idx="5">
                  <c:v>1.5886524822695041</c:v>
                </c:pt>
                <c:pt idx="6">
                  <c:v>3.5777777777777779</c:v>
                </c:pt>
                <c:pt idx="7">
                  <c:v>1.6770833333333339</c:v>
                </c:pt>
                <c:pt idx="8">
                  <c:v>4.4815848214285676</c:v>
                </c:pt>
                <c:pt idx="9">
                  <c:v>2.0142857142857138</c:v>
                </c:pt>
                <c:pt idx="10">
                  <c:v>2.2999999999999998</c:v>
                </c:pt>
                <c:pt idx="11">
                  <c:v>3.214285714285714</c:v>
                </c:pt>
              </c:numCache>
            </c:numRef>
          </c:val>
          <c:extLst>
            <c:ext xmlns:c16="http://schemas.microsoft.com/office/drawing/2014/chart" uri="{C3380CC4-5D6E-409C-BE32-E72D297353CC}">
              <c16:uniqueId val="{00000004-9D0E-4533-8243-E6A1F0564F4D}"/>
            </c:ext>
          </c:extLst>
        </c:ser>
        <c:ser>
          <c:idx val="13"/>
          <c:order val="5"/>
          <c:tx>
            <c:strRef>
              <c:f>'Constituents (Top) and Ratios'!$AC$19</c:f>
              <c:strCache>
                <c:ptCount val="1"/>
                <c:pt idx="0">
                  <c:v>10</c:v>
                </c:pt>
              </c:strCache>
            </c:strRef>
          </c:tx>
          <c:spPr>
            <a:noFill/>
            <a:ln w="38100">
              <a:noFill/>
            </a:ln>
          </c:spPr>
          <c:val>
            <c:numRef>
              <c:f>'Constituents (Top) and Ratios'!$AC$20:$AC$31</c:f>
              <c:numCache>
                <c:formatCode>General</c:formatCode>
                <c:ptCount val="12"/>
                <c:pt idx="0">
                  <c:v>6.9336283185840797</c:v>
                </c:pt>
                <c:pt idx="1">
                  <c:v>1.471153846153846</c:v>
                </c:pt>
                <c:pt idx="2">
                  <c:v>4.8495090265486738</c:v>
                </c:pt>
                <c:pt idx="3">
                  <c:v>3.6928104575163401</c:v>
                </c:pt>
                <c:pt idx="4">
                  <c:v>1.1914537712895381</c:v>
                </c:pt>
                <c:pt idx="5">
                  <c:v>0.78865979381443296</c:v>
                </c:pt>
                <c:pt idx="6">
                  <c:v>3.531249999999996</c:v>
                </c:pt>
                <c:pt idx="7">
                  <c:v>1.527027027027027</c:v>
                </c:pt>
                <c:pt idx="8">
                  <c:v>6.4011437908496802</c:v>
                </c:pt>
                <c:pt idx="9">
                  <c:v>3.7307692307692291</c:v>
                </c:pt>
                <c:pt idx="10">
                  <c:v>2.1730769230769229</c:v>
                </c:pt>
                <c:pt idx="11">
                  <c:v>2.285714285714286</c:v>
                </c:pt>
              </c:numCache>
            </c:numRef>
          </c:val>
          <c:extLst>
            <c:ext xmlns:c16="http://schemas.microsoft.com/office/drawing/2014/chart" uri="{C3380CC4-5D6E-409C-BE32-E72D297353CC}">
              <c16:uniqueId val="{00000005-9D0E-4533-8243-E6A1F0564F4D}"/>
            </c:ext>
          </c:extLst>
        </c:ser>
        <c:ser>
          <c:idx val="3"/>
          <c:order val="6"/>
          <c:tx>
            <c:strRef>
              <c:f>'Constituents (Top) and Ratios'!$AD$19</c:f>
              <c:strCache>
                <c:ptCount val="1"/>
                <c:pt idx="0">
                  <c:v>13</c:v>
                </c:pt>
              </c:strCache>
            </c:strRef>
          </c:tx>
          <c:spPr>
            <a:noFill/>
            <a:ln w="38100">
              <a:noFill/>
            </a:ln>
          </c:spPr>
          <c:val>
            <c:numRef>
              <c:f>'Constituents (Top) and Ratios'!$AD$20:$AD$31</c:f>
              <c:numCache>
                <c:formatCode>General</c:formatCode>
                <c:ptCount val="12"/>
                <c:pt idx="0">
                  <c:v>5.2456953642384114</c:v>
                </c:pt>
                <c:pt idx="1">
                  <c:v>1.407407407407407</c:v>
                </c:pt>
                <c:pt idx="2">
                  <c:v>3.452504105960263</c:v>
                </c:pt>
                <c:pt idx="3">
                  <c:v>2.4835526315789469</c:v>
                </c:pt>
                <c:pt idx="4">
                  <c:v>1.266144501278772</c:v>
                </c:pt>
                <c:pt idx="5">
                  <c:v>2.4126984126984121</c:v>
                </c:pt>
                <c:pt idx="6">
                  <c:v>4.5757575757575752</c:v>
                </c:pt>
                <c:pt idx="7">
                  <c:v>3.9736842105263159</c:v>
                </c:pt>
                <c:pt idx="8">
                  <c:v>3.2569901315789469</c:v>
                </c:pt>
                <c:pt idx="9">
                  <c:v>1.1666666666666661</c:v>
                </c:pt>
                <c:pt idx="10">
                  <c:v>1.3981481481481479</c:v>
                </c:pt>
                <c:pt idx="11">
                  <c:v>2.5384615384615401</c:v>
                </c:pt>
              </c:numCache>
            </c:numRef>
          </c:val>
          <c:extLst>
            <c:ext xmlns:c16="http://schemas.microsoft.com/office/drawing/2014/chart" uri="{C3380CC4-5D6E-409C-BE32-E72D297353CC}">
              <c16:uniqueId val="{00000006-9D0E-4533-8243-E6A1F0564F4D}"/>
            </c:ext>
          </c:extLst>
        </c:ser>
        <c:ser>
          <c:idx val="4"/>
          <c:order val="7"/>
          <c:tx>
            <c:strRef>
              <c:f>'Constituents (Top) and Ratios'!$AE$19</c:f>
              <c:strCache>
                <c:ptCount val="1"/>
                <c:pt idx="0">
                  <c:v>11</c:v>
                </c:pt>
              </c:strCache>
            </c:strRef>
          </c:tx>
          <c:spPr>
            <a:noFill/>
            <a:ln w="12700">
              <a:solidFill>
                <a:schemeClr val="accent3">
                  <a:lumMod val="75000"/>
                </a:schemeClr>
              </a:solidFill>
            </a:ln>
          </c:spPr>
          <c:val>
            <c:numRef>
              <c:f>'Constituents (Top) and Ratios'!$AE$20:$AE$31</c:f>
            </c:numRef>
          </c:val>
          <c:extLst>
            <c:ext xmlns:c16="http://schemas.microsoft.com/office/drawing/2014/chart" uri="{C3380CC4-5D6E-409C-BE32-E72D297353CC}">
              <c16:uniqueId val="{00000007-9D0E-4533-8243-E6A1F0564F4D}"/>
            </c:ext>
          </c:extLst>
        </c:ser>
        <c:ser>
          <c:idx val="5"/>
          <c:order val="8"/>
          <c:tx>
            <c:strRef>
              <c:f>'Constituents (Top) and Ratios'!$AF$19</c:f>
              <c:strCache>
                <c:ptCount val="1"/>
                <c:pt idx="0">
                  <c:v>12</c:v>
                </c:pt>
              </c:strCache>
            </c:strRef>
          </c:tx>
          <c:spPr>
            <a:noFill/>
            <a:ln w="12700">
              <a:solidFill>
                <a:schemeClr val="accent3">
                  <a:lumMod val="75000"/>
                </a:schemeClr>
              </a:solidFill>
            </a:ln>
          </c:spPr>
          <c:val>
            <c:numRef>
              <c:f>'Constituents (Top) and Ratios'!$AF$20:$AF$31</c:f>
            </c:numRef>
          </c:val>
          <c:extLst>
            <c:ext xmlns:c16="http://schemas.microsoft.com/office/drawing/2014/chart" uri="{C3380CC4-5D6E-409C-BE32-E72D297353CC}">
              <c16:uniqueId val="{00000008-9D0E-4533-8243-E6A1F0564F4D}"/>
            </c:ext>
          </c:extLst>
        </c:ser>
        <c:ser>
          <c:idx val="6"/>
          <c:order val="9"/>
          <c:tx>
            <c:strRef>
              <c:f>'Constituents (Top) and Ratios'!$AG$19</c:f>
              <c:strCache>
                <c:ptCount val="1"/>
                <c:pt idx="0">
                  <c:v>13</c:v>
                </c:pt>
              </c:strCache>
            </c:strRef>
          </c:tx>
          <c:spPr>
            <a:noFill/>
            <a:ln w="12700">
              <a:solidFill>
                <a:schemeClr val="accent3">
                  <a:lumMod val="75000"/>
                </a:schemeClr>
              </a:solidFill>
            </a:ln>
          </c:spPr>
          <c:val>
            <c:numRef>
              <c:f>'Constituents (Top) and Ratios'!$AG$20:$AG$31</c:f>
            </c:numRef>
          </c:val>
          <c:extLst>
            <c:ext xmlns:c16="http://schemas.microsoft.com/office/drawing/2014/chart" uri="{C3380CC4-5D6E-409C-BE32-E72D297353CC}">
              <c16:uniqueId val="{00000009-9D0E-4533-8243-E6A1F0564F4D}"/>
            </c:ext>
          </c:extLst>
        </c:ser>
        <c:ser>
          <c:idx val="7"/>
          <c:order val="10"/>
          <c:tx>
            <c:strRef>
              <c:f>'Constituents (Top) and Ratios'!$AH$19</c:f>
              <c:strCache>
                <c:ptCount val="1"/>
                <c:pt idx="0">
                  <c:v>14</c:v>
                </c:pt>
              </c:strCache>
            </c:strRef>
          </c:tx>
          <c:spPr>
            <a:noFill/>
            <a:ln w="38100">
              <a:noFill/>
            </a:ln>
          </c:spPr>
          <c:val>
            <c:numRef>
              <c:f>'Constituents (Top) and Ratios'!$AH$20:$AH$31</c:f>
              <c:numCache>
                <c:formatCode>General</c:formatCode>
                <c:ptCount val="12"/>
                <c:pt idx="0">
                  <c:v>1.2684701492537309</c:v>
                </c:pt>
                <c:pt idx="1">
                  <c:v>2.1618357487922708</c:v>
                </c:pt>
                <c:pt idx="2">
                  <c:v>0.71392320895522399</c:v>
                </c:pt>
                <c:pt idx="3">
                  <c:v>2.994413407821229</c:v>
                </c:pt>
                <c:pt idx="4">
                  <c:v>1.480618466898955</c:v>
                </c:pt>
                <c:pt idx="5">
                  <c:v>9.1326530612244881</c:v>
                </c:pt>
                <c:pt idx="6">
                  <c:v>4.3577235772357481</c:v>
                </c:pt>
                <c:pt idx="7">
                  <c:v>4</c:v>
                </c:pt>
                <c:pt idx="8">
                  <c:v>0.94958100558659198</c:v>
                </c:pt>
                <c:pt idx="9">
                  <c:v>0.47342995169082103</c:v>
                </c:pt>
                <c:pt idx="10">
                  <c:v>2.5893719806763298</c:v>
                </c:pt>
                <c:pt idx="11">
                  <c:v>4.3928571428571406</c:v>
                </c:pt>
              </c:numCache>
            </c:numRef>
          </c:val>
          <c:extLst>
            <c:ext xmlns:c16="http://schemas.microsoft.com/office/drawing/2014/chart" uri="{C3380CC4-5D6E-409C-BE32-E72D297353CC}">
              <c16:uniqueId val="{0000000A-9D0E-4533-8243-E6A1F0564F4D}"/>
            </c:ext>
          </c:extLst>
        </c:ser>
        <c:ser>
          <c:idx val="10"/>
          <c:order val="11"/>
          <c:tx>
            <c:strRef>
              <c:f>'Constituents (Top) and Ratios'!$AI$19</c:f>
              <c:strCache>
                <c:ptCount val="1"/>
                <c:pt idx="0">
                  <c:v>Gridline 1</c:v>
                </c:pt>
              </c:strCache>
            </c:strRef>
          </c:tx>
          <c:spPr>
            <a:noFill/>
            <a:ln w="3175">
              <a:solidFill>
                <a:schemeClr val="bg1">
                  <a:lumMod val="85000"/>
                </a:schemeClr>
              </a:solidFill>
            </a:ln>
          </c:spPr>
          <c:val>
            <c:numRef>
              <c:f>'Constituents (Top) and Ratios'!$AI$20:$AI$31</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B-9D0E-4533-8243-E6A1F0564F4D}"/>
            </c:ext>
          </c:extLst>
        </c:ser>
        <c:ser>
          <c:idx val="11"/>
          <c:order val="12"/>
          <c:tx>
            <c:strRef>
              <c:f>'Constituents (Top) and Ratios'!$AJ$19</c:f>
              <c:strCache>
                <c:ptCount val="1"/>
                <c:pt idx="0">
                  <c:v>Gridline 2</c:v>
                </c:pt>
              </c:strCache>
            </c:strRef>
          </c:tx>
          <c:spPr>
            <a:noFill/>
            <a:ln w="3175">
              <a:solidFill>
                <a:schemeClr val="bg1">
                  <a:lumMod val="85000"/>
                </a:schemeClr>
              </a:solidFill>
            </a:ln>
          </c:spPr>
          <c:val>
            <c:numRef>
              <c:f>'Constituents (Top) and Ratios'!$AJ$20:$AJ$31</c:f>
              <c:numCache>
                <c:formatCode>General</c:formatCode>
                <c:ptCount val="12"/>
                <c:pt idx="0">
                  <c:v>2</c:v>
                </c:pt>
                <c:pt idx="1">
                  <c:v>2</c:v>
                </c:pt>
                <c:pt idx="2">
                  <c:v>2</c:v>
                </c:pt>
                <c:pt idx="3">
                  <c:v>2</c:v>
                </c:pt>
                <c:pt idx="4">
                  <c:v>2</c:v>
                </c:pt>
                <c:pt idx="5">
                  <c:v>2</c:v>
                </c:pt>
                <c:pt idx="6">
                  <c:v>2</c:v>
                </c:pt>
                <c:pt idx="7">
                  <c:v>2</c:v>
                </c:pt>
                <c:pt idx="8">
                  <c:v>2</c:v>
                </c:pt>
                <c:pt idx="9">
                  <c:v>2</c:v>
                </c:pt>
                <c:pt idx="10">
                  <c:v>2</c:v>
                </c:pt>
                <c:pt idx="11">
                  <c:v>2</c:v>
                </c:pt>
              </c:numCache>
            </c:numRef>
          </c:val>
          <c:extLst>
            <c:ext xmlns:c16="http://schemas.microsoft.com/office/drawing/2014/chart" uri="{C3380CC4-5D6E-409C-BE32-E72D297353CC}">
              <c16:uniqueId val="{0000000C-9D0E-4533-8243-E6A1F0564F4D}"/>
            </c:ext>
          </c:extLst>
        </c:ser>
        <c:ser>
          <c:idx val="12"/>
          <c:order val="13"/>
          <c:tx>
            <c:strRef>
              <c:f>'Constituents (Top) and Ratios'!$AK$19</c:f>
              <c:strCache>
                <c:ptCount val="1"/>
                <c:pt idx="0">
                  <c:v>Gridline 3</c:v>
                </c:pt>
              </c:strCache>
            </c:strRef>
          </c:tx>
          <c:spPr>
            <a:noFill/>
            <a:ln w="3175">
              <a:solidFill>
                <a:schemeClr val="bg1">
                  <a:lumMod val="85000"/>
                </a:schemeClr>
              </a:solidFill>
            </a:ln>
          </c:spPr>
          <c:val>
            <c:numRef>
              <c:f>'Constituents (Top) and Ratios'!$AK$20:$AK$31</c:f>
              <c:numCache>
                <c:formatCode>General</c:formatCode>
                <c:ptCount val="12"/>
                <c:pt idx="0">
                  <c:v>3</c:v>
                </c:pt>
                <c:pt idx="1">
                  <c:v>3</c:v>
                </c:pt>
                <c:pt idx="2">
                  <c:v>3</c:v>
                </c:pt>
                <c:pt idx="3">
                  <c:v>3</c:v>
                </c:pt>
                <c:pt idx="4">
                  <c:v>3</c:v>
                </c:pt>
                <c:pt idx="5">
                  <c:v>3</c:v>
                </c:pt>
                <c:pt idx="6">
                  <c:v>3</c:v>
                </c:pt>
                <c:pt idx="7">
                  <c:v>3</c:v>
                </c:pt>
                <c:pt idx="8">
                  <c:v>3</c:v>
                </c:pt>
                <c:pt idx="9">
                  <c:v>3</c:v>
                </c:pt>
                <c:pt idx="10">
                  <c:v>3</c:v>
                </c:pt>
                <c:pt idx="11">
                  <c:v>3</c:v>
                </c:pt>
              </c:numCache>
            </c:numRef>
          </c:val>
          <c:extLst>
            <c:ext xmlns:c16="http://schemas.microsoft.com/office/drawing/2014/chart" uri="{C3380CC4-5D6E-409C-BE32-E72D297353CC}">
              <c16:uniqueId val="{0000000D-9D0E-4533-8243-E6A1F0564F4D}"/>
            </c:ext>
          </c:extLst>
        </c:ser>
        <c:ser>
          <c:idx val="14"/>
          <c:order val="14"/>
          <c:tx>
            <c:strRef>
              <c:f>'Constituents (Top) and Ratios'!$AL$19</c:f>
              <c:strCache>
                <c:ptCount val="1"/>
                <c:pt idx="0">
                  <c:v>Gridline 4</c:v>
                </c:pt>
              </c:strCache>
            </c:strRef>
          </c:tx>
          <c:spPr>
            <a:noFill/>
            <a:ln w="3175">
              <a:solidFill>
                <a:schemeClr val="bg1">
                  <a:lumMod val="85000"/>
                </a:schemeClr>
              </a:solidFill>
            </a:ln>
          </c:spPr>
          <c:val>
            <c:numRef>
              <c:f>'Constituents (Top) and Ratios'!$AL$20:$AL$31</c:f>
              <c:numCache>
                <c:formatCode>General</c:formatCode>
                <c:ptCount val="12"/>
                <c:pt idx="0">
                  <c:v>4</c:v>
                </c:pt>
                <c:pt idx="1">
                  <c:v>4</c:v>
                </c:pt>
                <c:pt idx="2">
                  <c:v>4</c:v>
                </c:pt>
                <c:pt idx="3">
                  <c:v>4</c:v>
                </c:pt>
                <c:pt idx="4">
                  <c:v>4</c:v>
                </c:pt>
                <c:pt idx="5">
                  <c:v>4</c:v>
                </c:pt>
                <c:pt idx="6">
                  <c:v>4</c:v>
                </c:pt>
                <c:pt idx="7">
                  <c:v>4</c:v>
                </c:pt>
                <c:pt idx="8">
                  <c:v>4</c:v>
                </c:pt>
                <c:pt idx="9">
                  <c:v>4</c:v>
                </c:pt>
                <c:pt idx="10">
                  <c:v>4</c:v>
                </c:pt>
                <c:pt idx="11">
                  <c:v>4</c:v>
                </c:pt>
              </c:numCache>
            </c:numRef>
          </c:val>
          <c:extLst>
            <c:ext xmlns:c16="http://schemas.microsoft.com/office/drawing/2014/chart" uri="{C3380CC4-5D6E-409C-BE32-E72D297353CC}">
              <c16:uniqueId val="{0000000E-9D0E-4533-8243-E6A1F0564F4D}"/>
            </c:ext>
          </c:extLst>
        </c:ser>
        <c:ser>
          <c:idx val="15"/>
          <c:order val="15"/>
          <c:tx>
            <c:strRef>
              <c:f>'Constituents (Top) and Ratios'!$AM$19</c:f>
              <c:strCache>
                <c:ptCount val="1"/>
                <c:pt idx="0">
                  <c:v>Gridline 5</c:v>
                </c:pt>
              </c:strCache>
            </c:strRef>
          </c:tx>
          <c:spPr>
            <a:noFill/>
            <a:ln w="3175">
              <a:solidFill>
                <a:schemeClr val="bg1">
                  <a:lumMod val="85000"/>
                </a:schemeClr>
              </a:solidFill>
            </a:ln>
          </c:spPr>
          <c:val>
            <c:numRef>
              <c:f>'Constituents (Top) and Ratios'!$AM$20:$AM$31</c:f>
              <c:numCache>
                <c:formatCode>General</c:formatCode>
                <c:ptCount val="12"/>
                <c:pt idx="0">
                  <c:v>5</c:v>
                </c:pt>
                <c:pt idx="1">
                  <c:v>5</c:v>
                </c:pt>
                <c:pt idx="2">
                  <c:v>5</c:v>
                </c:pt>
                <c:pt idx="3">
                  <c:v>5</c:v>
                </c:pt>
                <c:pt idx="4">
                  <c:v>5</c:v>
                </c:pt>
                <c:pt idx="5">
                  <c:v>5</c:v>
                </c:pt>
                <c:pt idx="6">
                  <c:v>5</c:v>
                </c:pt>
                <c:pt idx="7">
                  <c:v>5</c:v>
                </c:pt>
                <c:pt idx="8">
                  <c:v>5</c:v>
                </c:pt>
                <c:pt idx="9">
                  <c:v>5</c:v>
                </c:pt>
                <c:pt idx="10">
                  <c:v>5</c:v>
                </c:pt>
                <c:pt idx="11">
                  <c:v>5</c:v>
                </c:pt>
              </c:numCache>
            </c:numRef>
          </c:val>
          <c:extLst>
            <c:ext xmlns:c16="http://schemas.microsoft.com/office/drawing/2014/chart" uri="{C3380CC4-5D6E-409C-BE32-E72D297353CC}">
              <c16:uniqueId val="{0000000F-9D0E-4533-8243-E6A1F0564F4D}"/>
            </c:ext>
          </c:extLst>
        </c:ser>
        <c:ser>
          <c:idx val="16"/>
          <c:order val="16"/>
          <c:tx>
            <c:strRef>
              <c:f>'Constituents (Top) and Ratios'!$AN$19</c:f>
              <c:strCache>
                <c:ptCount val="1"/>
                <c:pt idx="0">
                  <c:v>Gridline 6</c:v>
                </c:pt>
              </c:strCache>
            </c:strRef>
          </c:tx>
          <c:spPr>
            <a:noFill/>
            <a:ln w="3175">
              <a:solidFill>
                <a:schemeClr val="bg1">
                  <a:lumMod val="85000"/>
                </a:schemeClr>
              </a:solidFill>
            </a:ln>
          </c:spPr>
          <c:val>
            <c:numRef>
              <c:f>'Constituents (Top) and Ratios'!$AN$20:$AN$31</c:f>
              <c:numCache>
                <c:formatCode>General</c:formatCode>
                <c:ptCount val="12"/>
                <c:pt idx="0">
                  <c:v>6</c:v>
                </c:pt>
                <c:pt idx="1">
                  <c:v>6</c:v>
                </c:pt>
                <c:pt idx="2">
                  <c:v>6</c:v>
                </c:pt>
                <c:pt idx="3">
                  <c:v>6</c:v>
                </c:pt>
                <c:pt idx="4">
                  <c:v>6</c:v>
                </c:pt>
                <c:pt idx="5">
                  <c:v>6</c:v>
                </c:pt>
                <c:pt idx="6">
                  <c:v>6</c:v>
                </c:pt>
                <c:pt idx="7">
                  <c:v>6</c:v>
                </c:pt>
                <c:pt idx="8">
                  <c:v>6</c:v>
                </c:pt>
                <c:pt idx="9">
                  <c:v>6</c:v>
                </c:pt>
                <c:pt idx="10">
                  <c:v>6</c:v>
                </c:pt>
                <c:pt idx="11">
                  <c:v>6</c:v>
                </c:pt>
              </c:numCache>
            </c:numRef>
          </c:val>
          <c:extLst>
            <c:ext xmlns:c16="http://schemas.microsoft.com/office/drawing/2014/chart" uri="{C3380CC4-5D6E-409C-BE32-E72D297353CC}">
              <c16:uniqueId val="{00000010-9D0E-4533-8243-E6A1F0564F4D}"/>
            </c:ext>
          </c:extLst>
        </c:ser>
        <c:ser>
          <c:idx val="17"/>
          <c:order val="17"/>
          <c:tx>
            <c:strRef>
              <c:f>'Constituents (Top) and Ratios'!$AO$19</c:f>
              <c:strCache>
                <c:ptCount val="1"/>
                <c:pt idx="0">
                  <c:v>Gridline 7</c:v>
                </c:pt>
              </c:strCache>
            </c:strRef>
          </c:tx>
          <c:spPr>
            <a:noFill/>
            <a:ln w="3175">
              <a:solidFill>
                <a:schemeClr val="bg1">
                  <a:lumMod val="85000"/>
                </a:schemeClr>
              </a:solidFill>
            </a:ln>
          </c:spPr>
          <c:val>
            <c:numRef>
              <c:f>'Constituents (Top) and Ratios'!$AO$20:$AO$31</c:f>
              <c:numCache>
                <c:formatCode>General</c:formatCode>
                <c:ptCount val="12"/>
                <c:pt idx="0">
                  <c:v>7</c:v>
                </c:pt>
                <c:pt idx="1">
                  <c:v>7</c:v>
                </c:pt>
                <c:pt idx="2">
                  <c:v>7</c:v>
                </c:pt>
                <c:pt idx="3">
                  <c:v>7</c:v>
                </c:pt>
                <c:pt idx="4">
                  <c:v>7</c:v>
                </c:pt>
                <c:pt idx="5">
                  <c:v>7</c:v>
                </c:pt>
                <c:pt idx="6">
                  <c:v>7</c:v>
                </c:pt>
                <c:pt idx="7">
                  <c:v>7</c:v>
                </c:pt>
                <c:pt idx="8">
                  <c:v>7</c:v>
                </c:pt>
                <c:pt idx="9">
                  <c:v>7</c:v>
                </c:pt>
                <c:pt idx="10">
                  <c:v>7</c:v>
                </c:pt>
                <c:pt idx="11">
                  <c:v>7</c:v>
                </c:pt>
              </c:numCache>
            </c:numRef>
          </c:val>
          <c:extLst>
            <c:ext xmlns:c16="http://schemas.microsoft.com/office/drawing/2014/chart" uri="{C3380CC4-5D6E-409C-BE32-E72D297353CC}">
              <c16:uniqueId val="{00000011-9D0E-4533-8243-E6A1F0564F4D}"/>
            </c:ext>
          </c:extLst>
        </c:ser>
        <c:ser>
          <c:idx val="18"/>
          <c:order val="18"/>
          <c:tx>
            <c:strRef>
              <c:f>'Constituents (Top) and Ratios'!$AP$19</c:f>
              <c:strCache>
                <c:ptCount val="1"/>
                <c:pt idx="0">
                  <c:v>Gridline 8</c:v>
                </c:pt>
              </c:strCache>
            </c:strRef>
          </c:tx>
          <c:spPr>
            <a:noFill/>
            <a:ln w="3175">
              <a:solidFill>
                <a:schemeClr val="bg1">
                  <a:lumMod val="85000"/>
                </a:schemeClr>
              </a:solidFill>
            </a:ln>
          </c:spPr>
          <c:val>
            <c:numRef>
              <c:f>'Constituents (Top) and Ratios'!$AP$20:$AP$31</c:f>
              <c:numCache>
                <c:formatCode>General</c:formatCode>
                <c:ptCount val="12"/>
                <c:pt idx="0">
                  <c:v>8</c:v>
                </c:pt>
                <c:pt idx="1">
                  <c:v>8</c:v>
                </c:pt>
                <c:pt idx="2">
                  <c:v>8</c:v>
                </c:pt>
                <c:pt idx="3">
                  <c:v>8</c:v>
                </c:pt>
                <c:pt idx="4">
                  <c:v>8</c:v>
                </c:pt>
                <c:pt idx="5">
                  <c:v>8</c:v>
                </c:pt>
                <c:pt idx="6">
                  <c:v>8</c:v>
                </c:pt>
                <c:pt idx="7">
                  <c:v>8</c:v>
                </c:pt>
                <c:pt idx="8">
                  <c:v>8</c:v>
                </c:pt>
                <c:pt idx="9">
                  <c:v>8</c:v>
                </c:pt>
                <c:pt idx="10">
                  <c:v>8</c:v>
                </c:pt>
                <c:pt idx="11">
                  <c:v>8</c:v>
                </c:pt>
              </c:numCache>
            </c:numRef>
          </c:val>
          <c:extLst>
            <c:ext xmlns:c16="http://schemas.microsoft.com/office/drawing/2014/chart" uri="{C3380CC4-5D6E-409C-BE32-E72D297353CC}">
              <c16:uniqueId val="{00000012-9D0E-4533-8243-E6A1F0564F4D}"/>
            </c:ext>
          </c:extLst>
        </c:ser>
        <c:ser>
          <c:idx val="19"/>
          <c:order val="19"/>
          <c:tx>
            <c:strRef>
              <c:f>'Constituents (Top) and Ratios'!$AQ$19</c:f>
              <c:strCache>
                <c:ptCount val="1"/>
                <c:pt idx="0">
                  <c:v>Gridline 9</c:v>
                </c:pt>
              </c:strCache>
            </c:strRef>
          </c:tx>
          <c:spPr>
            <a:noFill/>
            <a:ln w="3175">
              <a:solidFill>
                <a:schemeClr val="bg1">
                  <a:lumMod val="85000"/>
                </a:schemeClr>
              </a:solidFill>
            </a:ln>
          </c:spPr>
          <c:val>
            <c:numRef>
              <c:f>'Constituents (Top) and Ratios'!$AQ$20:$AQ$31</c:f>
              <c:numCache>
                <c:formatCode>General</c:formatCode>
                <c:ptCount val="12"/>
                <c:pt idx="0">
                  <c:v>9</c:v>
                </c:pt>
                <c:pt idx="1">
                  <c:v>9</c:v>
                </c:pt>
                <c:pt idx="2">
                  <c:v>9</c:v>
                </c:pt>
                <c:pt idx="3">
                  <c:v>9</c:v>
                </c:pt>
                <c:pt idx="4">
                  <c:v>9</c:v>
                </c:pt>
                <c:pt idx="5">
                  <c:v>9</c:v>
                </c:pt>
                <c:pt idx="6">
                  <c:v>9</c:v>
                </c:pt>
                <c:pt idx="7">
                  <c:v>9</c:v>
                </c:pt>
                <c:pt idx="8">
                  <c:v>9</c:v>
                </c:pt>
                <c:pt idx="9">
                  <c:v>9</c:v>
                </c:pt>
                <c:pt idx="10">
                  <c:v>9</c:v>
                </c:pt>
                <c:pt idx="11">
                  <c:v>9</c:v>
                </c:pt>
              </c:numCache>
            </c:numRef>
          </c:val>
          <c:extLst>
            <c:ext xmlns:c16="http://schemas.microsoft.com/office/drawing/2014/chart" uri="{C3380CC4-5D6E-409C-BE32-E72D297353CC}">
              <c16:uniqueId val="{00000013-9D0E-4533-8243-E6A1F0564F4D}"/>
            </c:ext>
          </c:extLst>
        </c:ser>
        <c:dLbls>
          <c:showLegendKey val="0"/>
          <c:showVal val="0"/>
          <c:showCatName val="0"/>
          <c:showSerName val="0"/>
          <c:showPercent val="0"/>
          <c:showBubbleSize val="0"/>
        </c:dLbls>
        <c:axId val="240099472"/>
        <c:axId val="240097904"/>
      </c:radarChart>
      <c:catAx>
        <c:axId val="240099472"/>
        <c:scaling>
          <c:orientation val="minMax"/>
        </c:scaling>
        <c:delete val="0"/>
        <c:axPos val="b"/>
        <c:majorGridlines/>
        <c:majorTickMark val="out"/>
        <c:minorTickMark val="none"/>
        <c:tickLblPos val="nextTo"/>
        <c:txPr>
          <a:bodyPr/>
          <a:lstStyle/>
          <a:p>
            <a:pPr>
              <a:defRPr>
                <a:latin typeface="+mn-lt"/>
              </a:defRPr>
            </a:pPr>
            <a:endParaRPr lang="de-DE"/>
          </a:p>
        </c:txPr>
        <c:crossAx val="240097904"/>
        <c:crosses val="autoZero"/>
        <c:auto val="1"/>
        <c:lblAlgn val="ctr"/>
        <c:lblOffset val="100"/>
        <c:noMultiLvlLbl val="0"/>
      </c:catAx>
      <c:valAx>
        <c:axId val="240097904"/>
        <c:scaling>
          <c:orientation val="minMax"/>
        </c:scaling>
        <c:delete val="0"/>
        <c:axPos val="l"/>
        <c:majorGridlines>
          <c:spPr>
            <a:ln w="25400">
              <a:solidFill>
                <a:schemeClr val="tx1">
                  <a:lumMod val="85000"/>
                  <a:lumOff val="15000"/>
                </a:schemeClr>
              </a:solidFill>
            </a:ln>
          </c:spPr>
        </c:majorGridlines>
        <c:numFmt formatCode="General" sourceLinked="1"/>
        <c:majorTickMark val="none"/>
        <c:minorTickMark val="none"/>
        <c:tickLblPos val="none"/>
        <c:spPr>
          <a:ln w="9525">
            <a:solidFill>
              <a:schemeClr val="tx1">
                <a:lumMod val="85000"/>
                <a:lumOff val="15000"/>
              </a:schemeClr>
            </a:solidFill>
          </a:ln>
        </c:spPr>
        <c:crossAx val="240099472"/>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tx>
            <c:strRef>
              <c:f>'Constituents (Top) and Ratios'!$X$19</c:f>
              <c:strCache>
                <c:ptCount val="1"/>
                <c:pt idx="0">
                  <c:v>NewMax</c:v>
                </c:pt>
              </c:strCache>
            </c:strRef>
          </c:tx>
          <c:spPr>
            <a:solidFill>
              <a:srgbClr val="D9C03E"/>
            </a:solidFill>
            <a:ln>
              <a:noFill/>
            </a:ln>
          </c:spPr>
          <c:val>
            <c:numRef>
              <c:f>'Constituents (Top) and Ratios'!$X$20:$X$31</c:f>
              <c:numCache>
                <c:formatCode>General</c:formatCode>
                <c:ptCount val="12"/>
                <c:pt idx="0">
                  <c:v>9.8000000000000007</c:v>
                </c:pt>
                <c:pt idx="1">
                  <c:v>4.8</c:v>
                </c:pt>
                <c:pt idx="2">
                  <c:v>6.9</c:v>
                </c:pt>
                <c:pt idx="3">
                  <c:v>6</c:v>
                </c:pt>
                <c:pt idx="4">
                  <c:v>8</c:v>
                </c:pt>
                <c:pt idx="5">
                  <c:v>6.7</c:v>
                </c:pt>
                <c:pt idx="6">
                  <c:v>9.2000000000000011</c:v>
                </c:pt>
                <c:pt idx="7">
                  <c:v>7</c:v>
                </c:pt>
                <c:pt idx="8">
                  <c:v>8.2000000000000011</c:v>
                </c:pt>
                <c:pt idx="9">
                  <c:v>4.0999999999999996</c:v>
                </c:pt>
                <c:pt idx="10">
                  <c:v>6.5</c:v>
                </c:pt>
                <c:pt idx="11">
                  <c:v>5.5</c:v>
                </c:pt>
              </c:numCache>
            </c:numRef>
          </c:val>
          <c:extLst>
            <c:ext xmlns:c16="http://schemas.microsoft.com/office/drawing/2014/chart" uri="{C3380CC4-5D6E-409C-BE32-E72D297353CC}">
              <c16:uniqueId val="{00000000-FCB2-4DF9-971D-99F3039B2AC5}"/>
            </c:ext>
          </c:extLst>
        </c:ser>
        <c:ser>
          <c:idx val="8"/>
          <c:order val="1"/>
          <c:tx>
            <c:strRef>
              <c:f>'Constituents (Top) and Ratios'!$Y$19</c:f>
              <c:strCache>
                <c:ptCount val="1"/>
                <c:pt idx="0">
                  <c:v>NewMin</c:v>
                </c:pt>
              </c:strCache>
            </c:strRef>
          </c:tx>
          <c:spPr>
            <a:solidFill>
              <a:sysClr val="window" lastClr="FFFFFF"/>
            </a:solidFill>
            <a:ln w="12700">
              <a:noFill/>
            </a:ln>
          </c:spPr>
          <c:val>
            <c:numRef>
              <c:f>'Constituents (Top) and Ratios'!$Y$20:$Y$31</c:f>
              <c:numCache>
                <c:formatCode>General</c:formatCode>
                <c:ptCount val="12"/>
                <c:pt idx="0">
                  <c:v>1.4</c:v>
                </c:pt>
                <c:pt idx="1">
                  <c:v>0.6</c:v>
                </c:pt>
                <c:pt idx="2">
                  <c:v>0.15</c:v>
                </c:pt>
                <c:pt idx="3">
                  <c:v>2.4</c:v>
                </c:pt>
                <c:pt idx="4">
                  <c:v>1.1000000000000001</c:v>
                </c:pt>
                <c:pt idx="5">
                  <c:v>0.5</c:v>
                </c:pt>
                <c:pt idx="6">
                  <c:v>3.3</c:v>
                </c:pt>
                <c:pt idx="7">
                  <c:v>1.1000000000000001</c:v>
                </c:pt>
                <c:pt idx="8">
                  <c:v>1.8</c:v>
                </c:pt>
                <c:pt idx="9">
                  <c:v>0.8</c:v>
                </c:pt>
                <c:pt idx="10">
                  <c:v>1.3</c:v>
                </c:pt>
                <c:pt idx="11">
                  <c:v>1.8</c:v>
                </c:pt>
              </c:numCache>
            </c:numRef>
          </c:val>
          <c:extLst>
            <c:ext xmlns:c16="http://schemas.microsoft.com/office/drawing/2014/chart" uri="{C3380CC4-5D6E-409C-BE32-E72D297353CC}">
              <c16:uniqueId val="{00000001-FCB2-4DF9-971D-99F3039B2AC5}"/>
            </c:ext>
          </c:extLst>
        </c:ser>
        <c:ser>
          <c:idx val="9"/>
          <c:order val="2"/>
          <c:tx>
            <c:strRef>
              <c:f>'Constituents (Top) and Ratios'!$Z$19</c:f>
              <c:strCache>
                <c:ptCount val="1"/>
                <c:pt idx="0">
                  <c:v>3</c:v>
                </c:pt>
              </c:strCache>
            </c:strRef>
          </c:tx>
          <c:spPr>
            <a:noFill/>
            <a:ln w="12700">
              <a:solidFill>
                <a:schemeClr val="accent3">
                  <a:lumMod val="75000"/>
                </a:schemeClr>
              </a:solidFill>
            </a:ln>
          </c:spPr>
          <c:val>
            <c:numRef>
              <c:f>'Constituents (Top) and Ratios'!$Z$20:$Z$31</c:f>
              <c:numCache>
                <c:formatCode>General</c:formatCode>
                <c:ptCount val="12"/>
                <c:pt idx="0">
                  <c:v>3.4037735849056601</c:v>
                </c:pt>
                <c:pt idx="1">
                  <c:v>1.48</c:v>
                </c:pt>
                <c:pt idx="2">
                  <c:v>1.8993520754716979</c:v>
                </c:pt>
                <c:pt idx="3">
                  <c:v>3.5810810810810811</c:v>
                </c:pt>
                <c:pt idx="4">
                  <c:v>1.4933774834437099</c:v>
                </c:pt>
                <c:pt idx="5">
                  <c:v>1.510204081632653</c:v>
                </c:pt>
                <c:pt idx="6">
                  <c:v>3.4754098360655741</c:v>
                </c:pt>
                <c:pt idx="7">
                  <c:v>1.5588235294117649</c:v>
                </c:pt>
                <c:pt idx="8">
                  <c:v>3.0472972972972978</c:v>
                </c:pt>
                <c:pt idx="9">
                  <c:v>1.96</c:v>
                </c:pt>
                <c:pt idx="10">
                  <c:v>2.12</c:v>
                </c:pt>
                <c:pt idx="11">
                  <c:v>3.05</c:v>
                </c:pt>
              </c:numCache>
            </c:numRef>
          </c:val>
          <c:extLst>
            <c:ext xmlns:c16="http://schemas.microsoft.com/office/drawing/2014/chart" uri="{C3380CC4-5D6E-409C-BE32-E72D297353CC}">
              <c16:uniqueId val="{00000002-FCB2-4DF9-971D-99F3039B2AC5}"/>
            </c:ext>
          </c:extLst>
        </c:ser>
        <c:ser>
          <c:idx val="2"/>
          <c:order val="3"/>
          <c:tx>
            <c:strRef>
              <c:f>'Constituents (Top) and Ratios'!$AA$19</c:f>
              <c:strCache>
                <c:ptCount val="1"/>
                <c:pt idx="0">
                  <c:v>4</c:v>
                </c:pt>
              </c:strCache>
            </c:strRef>
          </c:tx>
          <c:spPr>
            <a:noFill/>
            <a:ln w="38100">
              <a:solidFill>
                <a:schemeClr val="accent3">
                  <a:lumMod val="75000"/>
                </a:schemeClr>
              </a:solidFill>
            </a:ln>
          </c:spPr>
          <c:val>
            <c:numRef>
              <c:f>'Constituents (Top) and Ratios'!$AA$20:$AA$31</c:f>
              <c:numCache>
                <c:formatCode>General</c:formatCode>
                <c:ptCount val="12"/>
                <c:pt idx="0">
                  <c:v>2.5233812949640302</c:v>
                </c:pt>
                <c:pt idx="1">
                  <c:v>1.627272727272727</c:v>
                </c:pt>
                <c:pt idx="2">
                  <c:v>1.4076597841726619</c:v>
                </c:pt>
                <c:pt idx="3">
                  <c:v>3.882681564245809</c:v>
                </c:pt>
                <c:pt idx="4">
                  <c:v>1.493824531516184</c:v>
                </c:pt>
                <c:pt idx="5">
                  <c:v>1.665116279069768</c:v>
                </c:pt>
                <c:pt idx="6">
                  <c:v>3.7066666666666661</c:v>
                </c:pt>
                <c:pt idx="7">
                  <c:v>1.930555555555556</c:v>
                </c:pt>
                <c:pt idx="8">
                  <c:v>2.4493715083798899</c:v>
                </c:pt>
                <c:pt idx="9">
                  <c:v>1.9545454545454539</c:v>
                </c:pt>
                <c:pt idx="10">
                  <c:v>2.5272727272727269</c:v>
                </c:pt>
                <c:pt idx="11">
                  <c:v>2.7777777777777781</c:v>
                </c:pt>
              </c:numCache>
            </c:numRef>
          </c:val>
          <c:extLst>
            <c:ext xmlns:c16="http://schemas.microsoft.com/office/drawing/2014/chart" uri="{C3380CC4-5D6E-409C-BE32-E72D297353CC}">
              <c16:uniqueId val="{00000003-FCB2-4DF9-971D-99F3039B2AC5}"/>
            </c:ext>
          </c:extLst>
        </c:ser>
        <c:ser>
          <c:idx val="1"/>
          <c:order val="4"/>
          <c:tx>
            <c:strRef>
              <c:f>'Constituents (Top) and Ratios'!$AB$19</c:f>
              <c:strCache>
                <c:ptCount val="1"/>
                <c:pt idx="0">
                  <c:v>5</c:v>
                </c:pt>
              </c:strCache>
            </c:strRef>
          </c:tx>
          <c:spPr>
            <a:noFill/>
            <a:ln w="38100">
              <a:noFill/>
            </a:ln>
          </c:spPr>
          <c:val>
            <c:numRef>
              <c:f>'Constituents (Top) and Ratios'!$AB$20:$AB$31</c:f>
              <c:numCache>
                <c:formatCode>General</c:formatCode>
                <c:ptCount val="12"/>
                <c:pt idx="0">
                  <c:v>4.9881987577639748</c:v>
                </c:pt>
                <c:pt idx="1">
                  <c:v>1.6</c:v>
                </c:pt>
                <c:pt idx="2">
                  <c:v>1.768098260869565</c:v>
                </c:pt>
                <c:pt idx="3">
                  <c:v>3.59375</c:v>
                </c:pt>
                <c:pt idx="4">
                  <c:v>2.3509953161592501</c:v>
                </c:pt>
                <c:pt idx="5">
                  <c:v>1.5886524822695041</c:v>
                </c:pt>
                <c:pt idx="6">
                  <c:v>3.5777777777777779</c:v>
                </c:pt>
                <c:pt idx="7">
                  <c:v>1.6770833333333339</c:v>
                </c:pt>
                <c:pt idx="8">
                  <c:v>4.4815848214285676</c:v>
                </c:pt>
                <c:pt idx="9">
                  <c:v>2.0142857142857138</c:v>
                </c:pt>
                <c:pt idx="10">
                  <c:v>2.2999999999999998</c:v>
                </c:pt>
                <c:pt idx="11">
                  <c:v>3.214285714285714</c:v>
                </c:pt>
              </c:numCache>
            </c:numRef>
          </c:val>
          <c:extLst>
            <c:ext xmlns:c16="http://schemas.microsoft.com/office/drawing/2014/chart" uri="{C3380CC4-5D6E-409C-BE32-E72D297353CC}">
              <c16:uniqueId val="{00000004-FCB2-4DF9-971D-99F3039B2AC5}"/>
            </c:ext>
          </c:extLst>
        </c:ser>
        <c:ser>
          <c:idx val="13"/>
          <c:order val="5"/>
          <c:tx>
            <c:strRef>
              <c:f>'Constituents (Top) and Ratios'!$AC$19</c:f>
              <c:strCache>
                <c:ptCount val="1"/>
                <c:pt idx="0">
                  <c:v>10</c:v>
                </c:pt>
              </c:strCache>
            </c:strRef>
          </c:tx>
          <c:spPr>
            <a:noFill/>
            <a:ln w="38100">
              <a:noFill/>
            </a:ln>
          </c:spPr>
          <c:val>
            <c:numRef>
              <c:f>'Constituents (Top) and Ratios'!$AC$20:$AC$31</c:f>
              <c:numCache>
                <c:formatCode>General</c:formatCode>
                <c:ptCount val="12"/>
                <c:pt idx="0">
                  <c:v>6.9336283185840797</c:v>
                </c:pt>
                <c:pt idx="1">
                  <c:v>1.471153846153846</c:v>
                </c:pt>
                <c:pt idx="2">
                  <c:v>4.8495090265486738</c:v>
                </c:pt>
                <c:pt idx="3">
                  <c:v>3.6928104575163401</c:v>
                </c:pt>
                <c:pt idx="4">
                  <c:v>1.1914537712895381</c:v>
                </c:pt>
                <c:pt idx="5">
                  <c:v>0.78865979381443296</c:v>
                </c:pt>
                <c:pt idx="6">
                  <c:v>3.531249999999996</c:v>
                </c:pt>
                <c:pt idx="7">
                  <c:v>1.527027027027027</c:v>
                </c:pt>
                <c:pt idx="8">
                  <c:v>6.4011437908496802</c:v>
                </c:pt>
                <c:pt idx="9">
                  <c:v>3.7307692307692291</c:v>
                </c:pt>
                <c:pt idx="10">
                  <c:v>2.1730769230769229</c:v>
                </c:pt>
                <c:pt idx="11">
                  <c:v>2.285714285714286</c:v>
                </c:pt>
              </c:numCache>
            </c:numRef>
          </c:val>
          <c:extLst>
            <c:ext xmlns:c16="http://schemas.microsoft.com/office/drawing/2014/chart" uri="{C3380CC4-5D6E-409C-BE32-E72D297353CC}">
              <c16:uniqueId val="{00000005-FCB2-4DF9-971D-99F3039B2AC5}"/>
            </c:ext>
          </c:extLst>
        </c:ser>
        <c:ser>
          <c:idx val="3"/>
          <c:order val="6"/>
          <c:tx>
            <c:strRef>
              <c:f>'Constituents (Top) and Ratios'!$AD$19</c:f>
              <c:strCache>
                <c:ptCount val="1"/>
                <c:pt idx="0">
                  <c:v>13</c:v>
                </c:pt>
              </c:strCache>
            </c:strRef>
          </c:tx>
          <c:spPr>
            <a:noFill/>
            <a:ln w="38100">
              <a:noFill/>
            </a:ln>
          </c:spPr>
          <c:val>
            <c:numRef>
              <c:f>'Constituents (Top) and Ratios'!$AD$20:$AD$31</c:f>
              <c:numCache>
                <c:formatCode>General</c:formatCode>
                <c:ptCount val="12"/>
                <c:pt idx="0">
                  <c:v>5.2456953642384114</c:v>
                </c:pt>
                <c:pt idx="1">
                  <c:v>1.407407407407407</c:v>
                </c:pt>
                <c:pt idx="2">
                  <c:v>3.452504105960263</c:v>
                </c:pt>
                <c:pt idx="3">
                  <c:v>2.4835526315789469</c:v>
                </c:pt>
                <c:pt idx="4">
                  <c:v>1.266144501278772</c:v>
                </c:pt>
                <c:pt idx="5">
                  <c:v>2.4126984126984121</c:v>
                </c:pt>
                <c:pt idx="6">
                  <c:v>4.5757575757575752</c:v>
                </c:pt>
                <c:pt idx="7">
                  <c:v>3.9736842105263159</c:v>
                </c:pt>
                <c:pt idx="8">
                  <c:v>3.2569901315789469</c:v>
                </c:pt>
                <c:pt idx="9">
                  <c:v>1.1666666666666661</c:v>
                </c:pt>
                <c:pt idx="10">
                  <c:v>1.3981481481481479</c:v>
                </c:pt>
                <c:pt idx="11">
                  <c:v>2.5384615384615401</c:v>
                </c:pt>
              </c:numCache>
            </c:numRef>
          </c:val>
          <c:extLst>
            <c:ext xmlns:c16="http://schemas.microsoft.com/office/drawing/2014/chart" uri="{C3380CC4-5D6E-409C-BE32-E72D297353CC}">
              <c16:uniqueId val="{00000006-FCB2-4DF9-971D-99F3039B2AC5}"/>
            </c:ext>
          </c:extLst>
        </c:ser>
        <c:ser>
          <c:idx val="4"/>
          <c:order val="7"/>
          <c:tx>
            <c:strRef>
              <c:f>'Constituents (Top) and Ratios'!$AE$19</c:f>
              <c:strCache>
                <c:ptCount val="1"/>
                <c:pt idx="0">
                  <c:v>11</c:v>
                </c:pt>
              </c:strCache>
            </c:strRef>
          </c:tx>
          <c:spPr>
            <a:noFill/>
            <a:ln w="12700">
              <a:solidFill>
                <a:schemeClr val="accent3">
                  <a:lumMod val="75000"/>
                </a:schemeClr>
              </a:solidFill>
            </a:ln>
          </c:spPr>
          <c:val>
            <c:numRef>
              <c:f>'Constituents (Top) and Ratios'!$AE$20:$AE$31</c:f>
            </c:numRef>
          </c:val>
          <c:extLst>
            <c:ext xmlns:c16="http://schemas.microsoft.com/office/drawing/2014/chart" uri="{C3380CC4-5D6E-409C-BE32-E72D297353CC}">
              <c16:uniqueId val="{00000007-FCB2-4DF9-971D-99F3039B2AC5}"/>
            </c:ext>
          </c:extLst>
        </c:ser>
        <c:ser>
          <c:idx val="5"/>
          <c:order val="8"/>
          <c:tx>
            <c:strRef>
              <c:f>'Constituents (Top) and Ratios'!$AF$19</c:f>
              <c:strCache>
                <c:ptCount val="1"/>
                <c:pt idx="0">
                  <c:v>12</c:v>
                </c:pt>
              </c:strCache>
            </c:strRef>
          </c:tx>
          <c:spPr>
            <a:noFill/>
            <a:ln w="12700">
              <a:solidFill>
                <a:schemeClr val="accent3">
                  <a:lumMod val="75000"/>
                </a:schemeClr>
              </a:solidFill>
            </a:ln>
          </c:spPr>
          <c:val>
            <c:numRef>
              <c:f>'Constituents (Top) and Ratios'!$AF$20:$AF$31</c:f>
            </c:numRef>
          </c:val>
          <c:extLst>
            <c:ext xmlns:c16="http://schemas.microsoft.com/office/drawing/2014/chart" uri="{C3380CC4-5D6E-409C-BE32-E72D297353CC}">
              <c16:uniqueId val="{00000008-FCB2-4DF9-971D-99F3039B2AC5}"/>
            </c:ext>
          </c:extLst>
        </c:ser>
        <c:ser>
          <c:idx val="6"/>
          <c:order val="9"/>
          <c:tx>
            <c:strRef>
              <c:f>'Constituents (Top) and Ratios'!$AG$19</c:f>
              <c:strCache>
                <c:ptCount val="1"/>
                <c:pt idx="0">
                  <c:v>13</c:v>
                </c:pt>
              </c:strCache>
            </c:strRef>
          </c:tx>
          <c:spPr>
            <a:noFill/>
            <a:ln w="12700">
              <a:solidFill>
                <a:schemeClr val="accent3">
                  <a:lumMod val="75000"/>
                </a:schemeClr>
              </a:solidFill>
            </a:ln>
          </c:spPr>
          <c:val>
            <c:numRef>
              <c:f>'Constituents (Top) and Ratios'!$AG$20:$AG$31</c:f>
            </c:numRef>
          </c:val>
          <c:extLst>
            <c:ext xmlns:c16="http://schemas.microsoft.com/office/drawing/2014/chart" uri="{C3380CC4-5D6E-409C-BE32-E72D297353CC}">
              <c16:uniqueId val="{00000009-FCB2-4DF9-971D-99F3039B2AC5}"/>
            </c:ext>
          </c:extLst>
        </c:ser>
        <c:ser>
          <c:idx val="7"/>
          <c:order val="10"/>
          <c:tx>
            <c:strRef>
              <c:f>'Constituents (Top) and Ratios'!$AH$19</c:f>
              <c:strCache>
                <c:ptCount val="1"/>
                <c:pt idx="0">
                  <c:v>14</c:v>
                </c:pt>
              </c:strCache>
            </c:strRef>
          </c:tx>
          <c:spPr>
            <a:noFill/>
            <a:ln w="38100">
              <a:noFill/>
            </a:ln>
          </c:spPr>
          <c:val>
            <c:numRef>
              <c:f>'Constituents (Top) and Ratios'!$AH$20:$AH$31</c:f>
              <c:numCache>
                <c:formatCode>General</c:formatCode>
                <c:ptCount val="12"/>
                <c:pt idx="0">
                  <c:v>1.2684701492537309</c:v>
                </c:pt>
                <c:pt idx="1">
                  <c:v>2.1618357487922708</c:v>
                </c:pt>
                <c:pt idx="2">
                  <c:v>0.71392320895522399</c:v>
                </c:pt>
                <c:pt idx="3">
                  <c:v>2.994413407821229</c:v>
                </c:pt>
                <c:pt idx="4">
                  <c:v>1.480618466898955</c:v>
                </c:pt>
                <c:pt idx="5">
                  <c:v>9.1326530612244881</c:v>
                </c:pt>
                <c:pt idx="6">
                  <c:v>4.3577235772357481</c:v>
                </c:pt>
                <c:pt idx="7">
                  <c:v>4</c:v>
                </c:pt>
                <c:pt idx="8">
                  <c:v>0.94958100558659198</c:v>
                </c:pt>
                <c:pt idx="9">
                  <c:v>0.47342995169082103</c:v>
                </c:pt>
                <c:pt idx="10">
                  <c:v>2.5893719806763298</c:v>
                </c:pt>
                <c:pt idx="11">
                  <c:v>4.3928571428571406</c:v>
                </c:pt>
              </c:numCache>
            </c:numRef>
          </c:val>
          <c:extLst>
            <c:ext xmlns:c16="http://schemas.microsoft.com/office/drawing/2014/chart" uri="{C3380CC4-5D6E-409C-BE32-E72D297353CC}">
              <c16:uniqueId val="{0000000A-FCB2-4DF9-971D-99F3039B2AC5}"/>
            </c:ext>
          </c:extLst>
        </c:ser>
        <c:ser>
          <c:idx val="10"/>
          <c:order val="11"/>
          <c:tx>
            <c:strRef>
              <c:f>'Constituents (Top) and Ratios'!$AI$19</c:f>
              <c:strCache>
                <c:ptCount val="1"/>
                <c:pt idx="0">
                  <c:v>Gridline 1</c:v>
                </c:pt>
              </c:strCache>
            </c:strRef>
          </c:tx>
          <c:spPr>
            <a:noFill/>
            <a:ln w="3175">
              <a:solidFill>
                <a:schemeClr val="bg1">
                  <a:lumMod val="85000"/>
                </a:schemeClr>
              </a:solidFill>
            </a:ln>
          </c:spPr>
          <c:val>
            <c:numRef>
              <c:f>'Constituents (Top) and Ratios'!$AI$20:$AI$31</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B-FCB2-4DF9-971D-99F3039B2AC5}"/>
            </c:ext>
          </c:extLst>
        </c:ser>
        <c:ser>
          <c:idx val="11"/>
          <c:order val="12"/>
          <c:tx>
            <c:strRef>
              <c:f>'Constituents (Top) and Ratios'!$AJ$19</c:f>
              <c:strCache>
                <c:ptCount val="1"/>
                <c:pt idx="0">
                  <c:v>Gridline 2</c:v>
                </c:pt>
              </c:strCache>
            </c:strRef>
          </c:tx>
          <c:spPr>
            <a:noFill/>
            <a:ln w="3175">
              <a:solidFill>
                <a:schemeClr val="bg1">
                  <a:lumMod val="85000"/>
                </a:schemeClr>
              </a:solidFill>
            </a:ln>
          </c:spPr>
          <c:val>
            <c:numRef>
              <c:f>'Constituents (Top) and Ratios'!$AJ$20:$AJ$31</c:f>
              <c:numCache>
                <c:formatCode>General</c:formatCode>
                <c:ptCount val="12"/>
                <c:pt idx="0">
                  <c:v>2</c:v>
                </c:pt>
                <c:pt idx="1">
                  <c:v>2</c:v>
                </c:pt>
                <c:pt idx="2">
                  <c:v>2</c:v>
                </c:pt>
                <c:pt idx="3">
                  <c:v>2</c:v>
                </c:pt>
                <c:pt idx="4">
                  <c:v>2</c:v>
                </c:pt>
                <c:pt idx="5">
                  <c:v>2</c:v>
                </c:pt>
                <c:pt idx="6">
                  <c:v>2</c:v>
                </c:pt>
                <c:pt idx="7">
                  <c:v>2</c:v>
                </c:pt>
                <c:pt idx="8">
                  <c:v>2</c:v>
                </c:pt>
                <c:pt idx="9">
                  <c:v>2</c:v>
                </c:pt>
                <c:pt idx="10">
                  <c:v>2</c:v>
                </c:pt>
                <c:pt idx="11">
                  <c:v>2</c:v>
                </c:pt>
              </c:numCache>
            </c:numRef>
          </c:val>
          <c:extLst>
            <c:ext xmlns:c16="http://schemas.microsoft.com/office/drawing/2014/chart" uri="{C3380CC4-5D6E-409C-BE32-E72D297353CC}">
              <c16:uniqueId val="{0000000C-FCB2-4DF9-971D-99F3039B2AC5}"/>
            </c:ext>
          </c:extLst>
        </c:ser>
        <c:ser>
          <c:idx val="12"/>
          <c:order val="13"/>
          <c:tx>
            <c:strRef>
              <c:f>'Constituents (Top) and Ratios'!$AK$19</c:f>
              <c:strCache>
                <c:ptCount val="1"/>
                <c:pt idx="0">
                  <c:v>Gridline 3</c:v>
                </c:pt>
              </c:strCache>
            </c:strRef>
          </c:tx>
          <c:spPr>
            <a:noFill/>
            <a:ln w="3175">
              <a:solidFill>
                <a:schemeClr val="bg1">
                  <a:lumMod val="85000"/>
                </a:schemeClr>
              </a:solidFill>
            </a:ln>
          </c:spPr>
          <c:val>
            <c:numRef>
              <c:f>'Constituents (Top) and Ratios'!$AK$20:$AK$31</c:f>
              <c:numCache>
                <c:formatCode>General</c:formatCode>
                <c:ptCount val="12"/>
                <c:pt idx="0">
                  <c:v>3</c:v>
                </c:pt>
                <c:pt idx="1">
                  <c:v>3</c:v>
                </c:pt>
                <c:pt idx="2">
                  <c:v>3</c:v>
                </c:pt>
                <c:pt idx="3">
                  <c:v>3</c:v>
                </c:pt>
                <c:pt idx="4">
                  <c:v>3</c:v>
                </c:pt>
                <c:pt idx="5">
                  <c:v>3</c:v>
                </c:pt>
                <c:pt idx="6">
                  <c:v>3</c:v>
                </c:pt>
                <c:pt idx="7">
                  <c:v>3</c:v>
                </c:pt>
                <c:pt idx="8">
                  <c:v>3</c:v>
                </c:pt>
                <c:pt idx="9">
                  <c:v>3</c:v>
                </c:pt>
                <c:pt idx="10">
                  <c:v>3</c:v>
                </c:pt>
                <c:pt idx="11">
                  <c:v>3</c:v>
                </c:pt>
              </c:numCache>
            </c:numRef>
          </c:val>
          <c:extLst>
            <c:ext xmlns:c16="http://schemas.microsoft.com/office/drawing/2014/chart" uri="{C3380CC4-5D6E-409C-BE32-E72D297353CC}">
              <c16:uniqueId val="{0000000D-FCB2-4DF9-971D-99F3039B2AC5}"/>
            </c:ext>
          </c:extLst>
        </c:ser>
        <c:ser>
          <c:idx val="14"/>
          <c:order val="14"/>
          <c:tx>
            <c:strRef>
              <c:f>'Constituents (Top) and Ratios'!$AL$19</c:f>
              <c:strCache>
                <c:ptCount val="1"/>
                <c:pt idx="0">
                  <c:v>Gridline 4</c:v>
                </c:pt>
              </c:strCache>
            </c:strRef>
          </c:tx>
          <c:spPr>
            <a:noFill/>
            <a:ln w="3175">
              <a:solidFill>
                <a:schemeClr val="bg1">
                  <a:lumMod val="85000"/>
                </a:schemeClr>
              </a:solidFill>
            </a:ln>
          </c:spPr>
          <c:val>
            <c:numRef>
              <c:f>'Constituents (Top) and Ratios'!$AL$20:$AL$31</c:f>
              <c:numCache>
                <c:formatCode>General</c:formatCode>
                <c:ptCount val="12"/>
                <c:pt idx="0">
                  <c:v>4</c:v>
                </c:pt>
                <c:pt idx="1">
                  <c:v>4</c:v>
                </c:pt>
                <c:pt idx="2">
                  <c:v>4</c:v>
                </c:pt>
                <c:pt idx="3">
                  <c:v>4</c:v>
                </c:pt>
                <c:pt idx="4">
                  <c:v>4</c:v>
                </c:pt>
                <c:pt idx="5">
                  <c:v>4</c:v>
                </c:pt>
                <c:pt idx="6">
                  <c:v>4</c:v>
                </c:pt>
                <c:pt idx="7">
                  <c:v>4</c:v>
                </c:pt>
                <c:pt idx="8">
                  <c:v>4</c:v>
                </c:pt>
                <c:pt idx="9">
                  <c:v>4</c:v>
                </c:pt>
                <c:pt idx="10">
                  <c:v>4</c:v>
                </c:pt>
                <c:pt idx="11">
                  <c:v>4</c:v>
                </c:pt>
              </c:numCache>
            </c:numRef>
          </c:val>
          <c:extLst>
            <c:ext xmlns:c16="http://schemas.microsoft.com/office/drawing/2014/chart" uri="{C3380CC4-5D6E-409C-BE32-E72D297353CC}">
              <c16:uniqueId val="{0000000E-FCB2-4DF9-971D-99F3039B2AC5}"/>
            </c:ext>
          </c:extLst>
        </c:ser>
        <c:ser>
          <c:idx val="15"/>
          <c:order val="15"/>
          <c:tx>
            <c:strRef>
              <c:f>'Constituents (Top) and Ratios'!$AM$19</c:f>
              <c:strCache>
                <c:ptCount val="1"/>
                <c:pt idx="0">
                  <c:v>Gridline 5</c:v>
                </c:pt>
              </c:strCache>
            </c:strRef>
          </c:tx>
          <c:spPr>
            <a:noFill/>
            <a:ln w="3175">
              <a:solidFill>
                <a:schemeClr val="bg1">
                  <a:lumMod val="85000"/>
                </a:schemeClr>
              </a:solidFill>
            </a:ln>
          </c:spPr>
          <c:val>
            <c:numRef>
              <c:f>'Constituents (Top) and Ratios'!$AM$20:$AM$31</c:f>
              <c:numCache>
                <c:formatCode>General</c:formatCode>
                <c:ptCount val="12"/>
                <c:pt idx="0">
                  <c:v>5</c:v>
                </c:pt>
                <c:pt idx="1">
                  <c:v>5</c:v>
                </c:pt>
                <c:pt idx="2">
                  <c:v>5</c:v>
                </c:pt>
                <c:pt idx="3">
                  <c:v>5</c:v>
                </c:pt>
                <c:pt idx="4">
                  <c:v>5</c:v>
                </c:pt>
                <c:pt idx="5">
                  <c:v>5</c:v>
                </c:pt>
                <c:pt idx="6">
                  <c:v>5</c:v>
                </c:pt>
                <c:pt idx="7">
                  <c:v>5</c:v>
                </c:pt>
                <c:pt idx="8">
                  <c:v>5</c:v>
                </c:pt>
                <c:pt idx="9">
                  <c:v>5</c:v>
                </c:pt>
                <c:pt idx="10">
                  <c:v>5</c:v>
                </c:pt>
                <c:pt idx="11">
                  <c:v>5</c:v>
                </c:pt>
              </c:numCache>
            </c:numRef>
          </c:val>
          <c:extLst>
            <c:ext xmlns:c16="http://schemas.microsoft.com/office/drawing/2014/chart" uri="{C3380CC4-5D6E-409C-BE32-E72D297353CC}">
              <c16:uniqueId val="{0000000F-FCB2-4DF9-971D-99F3039B2AC5}"/>
            </c:ext>
          </c:extLst>
        </c:ser>
        <c:ser>
          <c:idx val="16"/>
          <c:order val="16"/>
          <c:tx>
            <c:strRef>
              <c:f>'Constituents (Top) and Ratios'!$AN$19</c:f>
              <c:strCache>
                <c:ptCount val="1"/>
                <c:pt idx="0">
                  <c:v>Gridline 6</c:v>
                </c:pt>
              </c:strCache>
            </c:strRef>
          </c:tx>
          <c:spPr>
            <a:noFill/>
            <a:ln w="3175">
              <a:solidFill>
                <a:schemeClr val="bg1">
                  <a:lumMod val="85000"/>
                </a:schemeClr>
              </a:solidFill>
            </a:ln>
          </c:spPr>
          <c:val>
            <c:numRef>
              <c:f>'Constituents (Top) and Ratios'!$AN$20:$AN$31</c:f>
              <c:numCache>
                <c:formatCode>General</c:formatCode>
                <c:ptCount val="12"/>
                <c:pt idx="0">
                  <c:v>6</c:v>
                </c:pt>
                <c:pt idx="1">
                  <c:v>6</c:v>
                </c:pt>
                <c:pt idx="2">
                  <c:v>6</c:v>
                </c:pt>
                <c:pt idx="3">
                  <c:v>6</c:v>
                </c:pt>
                <c:pt idx="4">
                  <c:v>6</c:v>
                </c:pt>
                <c:pt idx="5">
                  <c:v>6</c:v>
                </c:pt>
                <c:pt idx="6">
                  <c:v>6</c:v>
                </c:pt>
                <c:pt idx="7">
                  <c:v>6</c:v>
                </c:pt>
                <c:pt idx="8">
                  <c:v>6</c:v>
                </c:pt>
                <c:pt idx="9">
                  <c:v>6</c:v>
                </c:pt>
                <c:pt idx="10">
                  <c:v>6</c:v>
                </c:pt>
                <c:pt idx="11">
                  <c:v>6</c:v>
                </c:pt>
              </c:numCache>
            </c:numRef>
          </c:val>
          <c:extLst>
            <c:ext xmlns:c16="http://schemas.microsoft.com/office/drawing/2014/chart" uri="{C3380CC4-5D6E-409C-BE32-E72D297353CC}">
              <c16:uniqueId val="{00000010-FCB2-4DF9-971D-99F3039B2AC5}"/>
            </c:ext>
          </c:extLst>
        </c:ser>
        <c:ser>
          <c:idx val="17"/>
          <c:order val="17"/>
          <c:tx>
            <c:strRef>
              <c:f>'Constituents (Top) and Ratios'!$AO$19</c:f>
              <c:strCache>
                <c:ptCount val="1"/>
                <c:pt idx="0">
                  <c:v>Gridline 7</c:v>
                </c:pt>
              </c:strCache>
            </c:strRef>
          </c:tx>
          <c:spPr>
            <a:noFill/>
            <a:ln w="3175">
              <a:solidFill>
                <a:schemeClr val="bg1">
                  <a:lumMod val="85000"/>
                </a:schemeClr>
              </a:solidFill>
            </a:ln>
          </c:spPr>
          <c:val>
            <c:numRef>
              <c:f>'Constituents (Top) and Ratios'!$AO$20:$AO$31</c:f>
              <c:numCache>
                <c:formatCode>General</c:formatCode>
                <c:ptCount val="12"/>
                <c:pt idx="0">
                  <c:v>7</c:v>
                </c:pt>
                <c:pt idx="1">
                  <c:v>7</c:v>
                </c:pt>
                <c:pt idx="2">
                  <c:v>7</c:v>
                </c:pt>
                <c:pt idx="3">
                  <c:v>7</c:v>
                </c:pt>
                <c:pt idx="4">
                  <c:v>7</c:v>
                </c:pt>
                <c:pt idx="5">
                  <c:v>7</c:v>
                </c:pt>
                <c:pt idx="6">
                  <c:v>7</c:v>
                </c:pt>
                <c:pt idx="7">
                  <c:v>7</c:v>
                </c:pt>
                <c:pt idx="8">
                  <c:v>7</c:v>
                </c:pt>
                <c:pt idx="9">
                  <c:v>7</c:v>
                </c:pt>
                <c:pt idx="10">
                  <c:v>7</c:v>
                </c:pt>
                <c:pt idx="11">
                  <c:v>7</c:v>
                </c:pt>
              </c:numCache>
            </c:numRef>
          </c:val>
          <c:extLst>
            <c:ext xmlns:c16="http://schemas.microsoft.com/office/drawing/2014/chart" uri="{C3380CC4-5D6E-409C-BE32-E72D297353CC}">
              <c16:uniqueId val="{00000011-FCB2-4DF9-971D-99F3039B2AC5}"/>
            </c:ext>
          </c:extLst>
        </c:ser>
        <c:ser>
          <c:idx val="18"/>
          <c:order val="18"/>
          <c:tx>
            <c:strRef>
              <c:f>'Constituents (Top) and Ratios'!$AP$19</c:f>
              <c:strCache>
                <c:ptCount val="1"/>
                <c:pt idx="0">
                  <c:v>Gridline 8</c:v>
                </c:pt>
              </c:strCache>
            </c:strRef>
          </c:tx>
          <c:spPr>
            <a:noFill/>
            <a:ln w="3175">
              <a:solidFill>
                <a:schemeClr val="bg1">
                  <a:lumMod val="85000"/>
                </a:schemeClr>
              </a:solidFill>
            </a:ln>
          </c:spPr>
          <c:val>
            <c:numRef>
              <c:f>'Constituents (Top) and Ratios'!$AP$20:$AP$31</c:f>
              <c:numCache>
                <c:formatCode>General</c:formatCode>
                <c:ptCount val="12"/>
                <c:pt idx="0">
                  <c:v>8</c:v>
                </c:pt>
                <c:pt idx="1">
                  <c:v>8</c:v>
                </c:pt>
                <c:pt idx="2">
                  <c:v>8</c:v>
                </c:pt>
                <c:pt idx="3">
                  <c:v>8</c:v>
                </c:pt>
                <c:pt idx="4">
                  <c:v>8</c:v>
                </c:pt>
                <c:pt idx="5">
                  <c:v>8</c:v>
                </c:pt>
                <c:pt idx="6">
                  <c:v>8</c:v>
                </c:pt>
                <c:pt idx="7">
                  <c:v>8</c:v>
                </c:pt>
                <c:pt idx="8">
                  <c:v>8</c:v>
                </c:pt>
                <c:pt idx="9">
                  <c:v>8</c:v>
                </c:pt>
                <c:pt idx="10">
                  <c:v>8</c:v>
                </c:pt>
                <c:pt idx="11">
                  <c:v>8</c:v>
                </c:pt>
              </c:numCache>
            </c:numRef>
          </c:val>
          <c:extLst>
            <c:ext xmlns:c16="http://schemas.microsoft.com/office/drawing/2014/chart" uri="{C3380CC4-5D6E-409C-BE32-E72D297353CC}">
              <c16:uniqueId val="{00000012-FCB2-4DF9-971D-99F3039B2AC5}"/>
            </c:ext>
          </c:extLst>
        </c:ser>
        <c:ser>
          <c:idx val="19"/>
          <c:order val="19"/>
          <c:tx>
            <c:strRef>
              <c:f>'Constituents (Top) and Ratios'!$AQ$19</c:f>
              <c:strCache>
                <c:ptCount val="1"/>
                <c:pt idx="0">
                  <c:v>Gridline 9</c:v>
                </c:pt>
              </c:strCache>
            </c:strRef>
          </c:tx>
          <c:spPr>
            <a:noFill/>
            <a:ln w="3175">
              <a:solidFill>
                <a:schemeClr val="bg1">
                  <a:lumMod val="85000"/>
                </a:schemeClr>
              </a:solidFill>
            </a:ln>
          </c:spPr>
          <c:val>
            <c:numRef>
              <c:f>'Constituents (Top) and Ratios'!$AQ$20:$AQ$31</c:f>
              <c:numCache>
                <c:formatCode>General</c:formatCode>
                <c:ptCount val="12"/>
                <c:pt idx="0">
                  <c:v>9</c:v>
                </c:pt>
                <c:pt idx="1">
                  <c:v>9</c:v>
                </c:pt>
                <c:pt idx="2">
                  <c:v>9</c:v>
                </c:pt>
                <c:pt idx="3">
                  <c:v>9</c:v>
                </c:pt>
                <c:pt idx="4">
                  <c:v>9</c:v>
                </c:pt>
                <c:pt idx="5">
                  <c:v>9</c:v>
                </c:pt>
                <c:pt idx="6">
                  <c:v>9</c:v>
                </c:pt>
                <c:pt idx="7">
                  <c:v>9</c:v>
                </c:pt>
                <c:pt idx="8">
                  <c:v>9</c:v>
                </c:pt>
                <c:pt idx="9">
                  <c:v>9</c:v>
                </c:pt>
                <c:pt idx="10">
                  <c:v>9</c:v>
                </c:pt>
                <c:pt idx="11">
                  <c:v>9</c:v>
                </c:pt>
              </c:numCache>
            </c:numRef>
          </c:val>
          <c:extLst>
            <c:ext xmlns:c16="http://schemas.microsoft.com/office/drawing/2014/chart" uri="{C3380CC4-5D6E-409C-BE32-E72D297353CC}">
              <c16:uniqueId val="{00000013-FCB2-4DF9-971D-99F3039B2AC5}"/>
            </c:ext>
          </c:extLst>
        </c:ser>
        <c:ser>
          <c:idx val="20"/>
          <c:order val="20"/>
          <c:tx>
            <c:strRef>
              <c:f>'Constituents (Top) and Ratios'!$AR$19</c:f>
              <c:strCache>
                <c:ptCount val="1"/>
                <c:pt idx="0">
                  <c:v>Gridline 10</c:v>
                </c:pt>
              </c:strCache>
            </c:strRef>
          </c:tx>
          <c:spPr>
            <a:noFill/>
            <a:ln w="3175">
              <a:solidFill>
                <a:schemeClr val="bg1">
                  <a:lumMod val="85000"/>
                </a:schemeClr>
              </a:solidFill>
            </a:ln>
          </c:spPr>
          <c:val>
            <c:numRef>
              <c:f>'Constituents (Top) and Ratios'!$AR$20:$AR$31</c:f>
              <c:numCache>
                <c:formatCode>General</c:formatCode>
                <c:ptCount val="12"/>
                <c:pt idx="0">
                  <c:v>10</c:v>
                </c:pt>
                <c:pt idx="1">
                  <c:v>10</c:v>
                </c:pt>
                <c:pt idx="2">
                  <c:v>10</c:v>
                </c:pt>
                <c:pt idx="3">
                  <c:v>10</c:v>
                </c:pt>
                <c:pt idx="4">
                  <c:v>10</c:v>
                </c:pt>
                <c:pt idx="5">
                  <c:v>10</c:v>
                </c:pt>
                <c:pt idx="6">
                  <c:v>10</c:v>
                </c:pt>
                <c:pt idx="7">
                  <c:v>10</c:v>
                </c:pt>
                <c:pt idx="8">
                  <c:v>10</c:v>
                </c:pt>
                <c:pt idx="9">
                  <c:v>10</c:v>
                </c:pt>
                <c:pt idx="10">
                  <c:v>10</c:v>
                </c:pt>
                <c:pt idx="11">
                  <c:v>10</c:v>
                </c:pt>
              </c:numCache>
            </c:numRef>
          </c:val>
          <c:extLst>
            <c:ext xmlns:c16="http://schemas.microsoft.com/office/drawing/2014/chart" uri="{C3380CC4-5D6E-409C-BE32-E72D297353CC}">
              <c16:uniqueId val="{00000014-FCB2-4DF9-971D-99F3039B2AC5}"/>
            </c:ext>
          </c:extLst>
        </c:ser>
        <c:dLbls>
          <c:showLegendKey val="0"/>
          <c:showVal val="0"/>
          <c:showCatName val="0"/>
          <c:showSerName val="0"/>
          <c:showPercent val="0"/>
          <c:showBubbleSize val="0"/>
        </c:dLbls>
        <c:axId val="240098296"/>
        <c:axId val="240098688"/>
      </c:radarChart>
      <c:catAx>
        <c:axId val="240098296"/>
        <c:scaling>
          <c:orientation val="minMax"/>
        </c:scaling>
        <c:delete val="0"/>
        <c:axPos val="b"/>
        <c:majorGridlines/>
        <c:majorTickMark val="out"/>
        <c:minorTickMark val="none"/>
        <c:tickLblPos val="nextTo"/>
        <c:crossAx val="240098688"/>
        <c:crosses val="autoZero"/>
        <c:auto val="1"/>
        <c:lblAlgn val="ctr"/>
        <c:lblOffset val="100"/>
        <c:noMultiLvlLbl val="0"/>
      </c:catAx>
      <c:valAx>
        <c:axId val="240098688"/>
        <c:scaling>
          <c:orientation val="minMax"/>
        </c:scaling>
        <c:delete val="0"/>
        <c:axPos val="l"/>
        <c:majorGridlines>
          <c:spPr>
            <a:ln w="25400">
              <a:solidFill>
                <a:schemeClr val="tx1">
                  <a:lumMod val="85000"/>
                  <a:lumOff val="15000"/>
                </a:schemeClr>
              </a:solidFill>
            </a:ln>
          </c:spPr>
        </c:majorGridlines>
        <c:numFmt formatCode="General" sourceLinked="1"/>
        <c:majorTickMark val="none"/>
        <c:minorTickMark val="none"/>
        <c:tickLblPos val="none"/>
        <c:spPr>
          <a:ln w="9525">
            <a:solidFill>
              <a:schemeClr val="tx1">
                <a:lumMod val="85000"/>
                <a:lumOff val="15000"/>
              </a:schemeClr>
            </a:solidFill>
          </a:ln>
        </c:spPr>
        <c:crossAx val="240098296"/>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tx>
            <c:strRef>
              <c:f>'Constituents (Top) and Ratios'!$X$19</c:f>
              <c:strCache>
                <c:ptCount val="1"/>
                <c:pt idx="0">
                  <c:v>NewMax</c:v>
                </c:pt>
              </c:strCache>
            </c:strRef>
          </c:tx>
          <c:spPr>
            <a:solidFill>
              <a:srgbClr val="D9C03E"/>
            </a:solidFill>
            <a:ln>
              <a:noFill/>
            </a:ln>
          </c:spPr>
          <c:val>
            <c:numRef>
              <c:f>'Constituents (Top) and Ratios'!$X$20:$X$31</c:f>
              <c:numCache>
                <c:formatCode>General</c:formatCode>
                <c:ptCount val="12"/>
                <c:pt idx="0">
                  <c:v>9.8000000000000007</c:v>
                </c:pt>
                <c:pt idx="1">
                  <c:v>4.8</c:v>
                </c:pt>
                <c:pt idx="2">
                  <c:v>6.9</c:v>
                </c:pt>
                <c:pt idx="3">
                  <c:v>6</c:v>
                </c:pt>
                <c:pt idx="4">
                  <c:v>8</c:v>
                </c:pt>
                <c:pt idx="5">
                  <c:v>6.7</c:v>
                </c:pt>
                <c:pt idx="6">
                  <c:v>9.2000000000000011</c:v>
                </c:pt>
                <c:pt idx="7">
                  <c:v>7</c:v>
                </c:pt>
                <c:pt idx="8">
                  <c:v>8.2000000000000011</c:v>
                </c:pt>
                <c:pt idx="9">
                  <c:v>4.0999999999999996</c:v>
                </c:pt>
                <c:pt idx="10">
                  <c:v>6.5</c:v>
                </c:pt>
                <c:pt idx="11">
                  <c:v>5.5</c:v>
                </c:pt>
              </c:numCache>
            </c:numRef>
          </c:val>
          <c:extLst>
            <c:ext xmlns:c16="http://schemas.microsoft.com/office/drawing/2014/chart" uri="{C3380CC4-5D6E-409C-BE32-E72D297353CC}">
              <c16:uniqueId val="{00000000-4B8B-47B0-8AAF-C6EA4EE662C1}"/>
            </c:ext>
          </c:extLst>
        </c:ser>
        <c:ser>
          <c:idx val="8"/>
          <c:order val="1"/>
          <c:tx>
            <c:strRef>
              <c:f>'Constituents (Top) and Ratios'!$Y$19</c:f>
              <c:strCache>
                <c:ptCount val="1"/>
                <c:pt idx="0">
                  <c:v>NewMin</c:v>
                </c:pt>
              </c:strCache>
            </c:strRef>
          </c:tx>
          <c:spPr>
            <a:solidFill>
              <a:sysClr val="window" lastClr="FFFFFF"/>
            </a:solidFill>
            <a:ln w="12700">
              <a:noFill/>
            </a:ln>
          </c:spPr>
          <c:val>
            <c:numRef>
              <c:f>'Constituents (Top) and Ratios'!$Y$20:$Y$31</c:f>
              <c:numCache>
                <c:formatCode>General</c:formatCode>
                <c:ptCount val="12"/>
                <c:pt idx="0">
                  <c:v>1.4</c:v>
                </c:pt>
                <c:pt idx="1">
                  <c:v>0.6</c:v>
                </c:pt>
                <c:pt idx="2">
                  <c:v>0.15</c:v>
                </c:pt>
                <c:pt idx="3">
                  <c:v>2.4</c:v>
                </c:pt>
                <c:pt idx="4">
                  <c:v>1.1000000000000001</c:v>
                </c:pt>
                <c:pt idx="5">
                  <c:v>0.5</c:v>
                </c:pt>
                <c:pt idx="6">
                  <c:v>3.3</c:v>
                </c:pt>
                <c:pt idx="7">
                  <c:v>1.1000000000000001</c:v>
                </c:pt>
                <c:pt idx="8">
                  <c:v>1.8</c:v>
                </c:pt>
                <c:pt idx="9">
                  <c:v>0.8</c:v>
                </c:pt>
                <c:pt idx="10">
                  <c:v>1.3</c:v>
                </c:pt>
                <c:pt idx="11">
                  <c:v>1.8</c:v>
                </c:pt>
              </c:numCache>
            </c:numRef>
          </c:val>
          <c:extLst>
            <c:ext xmlns:c16="http://schemas.microsoft.com/office/drawing/2014/chart" uri="{C3380CC4-5D6E-409C-BE32-E72D297353CC}">
              <c16:uniqueId val="{00000001-4B8B-47B0-8AAF-C6EA4EE662C1}"/>
            </c:ext>
          </c:extLst>
        </c:ser>
        <c:ser>
          <c:idx val="9"/>
          <c:order val="2"/>
          <c:tx>
            <c:strRef>
              <c:f>'Constituents (Top) and Ratios'!$Z$19</c:f>
              <c:strCache>
                <c:ptCount val="1"/>
                <c:pt idx="0">
                  <c:v>3</c:v>
                </c:pt>
              </c:strCache>
            </c:strRef>
          </c:tx>
          <c:spPr>
            <a:noFill/>
            <a:ln w="12700">
              <a:solidFill>
                <a:schemeClr val="accent3">
                  <a:lumMod val="75000"/>
                </a:schemeClr>
              </a:solidFill>
            </a:ln>
          </c:spPr>
          <c:val>
            <c:numRef>
              <c:f>'Constituents (Top) and Ratios'!$Z$20:$Z$31</c:f>
              <c:numCache>
                <c:formatCode>General</c:formatCode>
                <c:ptCount val="12"/>
                <c:pt idx="0">
                  <c:v>3.4037735849056601</c:v>
                </c:pt>
                <c:pt idx="1">
                  <c:v>1.48</c:v>
                </c:pt>
                <c:pt idx="2">
                  <c:v>1.8993520754716979</c:v>
                </c:pt>
                <c:pt idx="3">
                  <c:v>3.5810810810810811</c:v>
                </c:pt>
                <c:pt idx="4">
                  <c:v>1.4933774834437099</c:v>
                </c:pt>
                <c:pt idx="5">
                  <c:v>1.510204081632653</c:v>
                </c:pt>
                <c:pt idx="6">
                  <c:v>3.4754098360655741</c:v>
                </c:pt>
                <c:pt idx="7">
                  <c:v>1.5588235294117649</c:v>
                </c:pt>
                <c:pt idx="8">
                  <c:v>3.0472972972972978</c:v>
                </c:pt>
                <c:pt idx="9">
                  <c:v>1.96</c:v>
                </c:pt>
                <c:pt idx="10">
                  <c:v>2.12</c:v>
                </c:pt>
                <c:pt idx="11">
                  <c:v>3.05</c:v>
                </c:pt>
              </c:numCache>
            </c:numRef>
          </c:val>
          <c:extLst>
            <c:ext xmlns:c16="http://schemas.microsoft.com/office/drawing/2014/chart" uri="{C3380CC4-5D6E-409C-BE32-E72D297353CC}">
              <c16:uniqueId val="{00000002-4B8B-47B0-8AAF-C6EA4EE662C1}"/>
            </c:ext>
          </c:extLst>
        </c:ser>
        <c:ser>
          <c:idx val="2"/>
          <c:order val="3"/>
          <c:tx>
            <c:strRef>
              <c:f>'Constituents (Top) and Ratios'!$AA$19</c:f>
              <c:strCache>
                <c:ptCount val="1"/>
                <c:pt idx="0">
                  <c:v>4</c:v>
                </c:pt>
              </c:strCache>
            </c:strRef>
          </c:tx>
          <c:spPr>
            <a:noFill/>
            <a:ln w="12700">
              <a:solidFill>
                <a:schemeClr val="accent3">
                  <a:lumMod val="75000"/>
                </a:schemeClr>
              </a:solidFill>
            </a:ln>
          </c:spPr>
          <c:val>
            <c:numRef>
              <c:f>'Constituents (Top) and Ratios'!$AA$20:$AA$31</c:f>
              <c:numCache>
                <c:formatCode>General</c:formatCode>
                <c:ptCount val="12"/>
                <c:pt idx="0">
                  <c:v>2.5233812949640302</c:v>
                </c:pt>
                <c:pt idx="1">
                  <c:v>1.627272727272727</c:v>
                </c:pt>
                <c:pt idx="2">
                  <c:v>1.4076597841726619</c:v>
                </c:pt>
                <c:pt idx="3">
                  <c:v>3.882681564245809</c:v>
                </c:pt>
                <c:pt idx="4">
                  <c:v>1.493824531516184</c:v>
                </c:pt>
                <c:pt idx="5">
                  <c:v>1.665116279069768</c:v>
                </c:pt>
                <c:pt idx="6">
                  <c:v>3.7066666666666661</c:v>
                </c:pt>
                <c:pt idx="7">
                  <c:v>1.930555555555556</c:v>
                </c:pt>
                <c:pt idx="8">
                  <c:v>2.4493715083798899</c:v>
                </c:pt>
                <c:pt idx="9">
                  <c:v>1.9545454545454539</c:v>
                </c:pt>
                <c:pt idx="10">
                  <c:v>2.5272727272727269</c:v>
                </c:pt>
                <c:pt idx="11">
                  <c:v>2.7777777777777781</c:v>
                </c:pt>
              </c:numCache>
            </c:numRef>
          </c:val>
          <c:extLst>
            <c:ext xmlns:c16="http://schemas.microsoft.com/office/drawing/2014/chart" uri="{C3380CC4-5D6E-409C-BE32-E72D297353CC}">
              <c16:uniqueId val="{00000003-4B8B-47B0-8AAF-C6EA4EE662C1}"/>
            </c:ext>
          </c:extLst>
        </c:ser>
        <c:ser>
          <c:idx val="1"/>
          <c:order val="4"/>
          <c:tx>
            <c:strRef>
              <c:f>'Constituents (Top) and Ratios'!$AB$19</c:f>
              <c:strCache>
                <c:ptCount val="1"/>
                <c:pt idx="0">
                  <c:v>5</c:v>
                </c:pt>
              </c:strCache>
            </c:strRef>
          </c:tx>
          <c:spPr>
            <a:noFill/>
            <a:ln w="12700">
              <a:solidFill>
                <a:schemeClr val="accent3">
                  <a:lumMod val="75000"/>
                </a:schemeClr>
              </a:solidFill>
            </a:ln>
          </c:spPr>
          <c:val>
            <c:numRef>
              <c:f>'Constituents (Top) and Ratios'!$AB$20:$AB$31</c:f>
              <c:numCache>
                <c:formatCode>General</c:formatCode>
                <c:ptCount val="12"/>
                <c:pt idx="0">
                  <c:v>4.9881987577639748</c:v>
                </c:pt>
                <c:pt idx="1">
                  <c:v>1.6</c:v>
                </c:pt>
                <c:pt idx="2">
                  <c:v>1.768098260869565</c:v>
                </c:pt>
                <c:pt idx="3">
                  <c:v>3.59375</c:v>
                </c:pt>
                <c:pt idx="4">
                  <c:v>2.3509953161592501</c:v>
                </c:pt>
                <c:pt idx="5">
                  <c:v>1.5886524822695041</c:v>
                </c:pt>
                <c:pt idx="6">
                  <c:v>3.5777777777777779</c:v>
                </c:pt>
                <c:pt idx="7">
                  <c:v>1.6770833333333339</c:v>
                </c:pt>
                <c:pt idx="8">
                  <c:v>4.4815848214285676</c:v>
                </c:pt>
                <c:pt idx="9">
                  <c:v>2.0142857142857138</c:v>
                </c:pt>
                <c:pt idx="10">
                  <c:v>2.2999999999999998</c:v>
                </c:pt>
                <c:pt idx="11">
                  <c:v>3.214285714285714</c:v>
                </c:pt>
              </c:numCache>
            </c:numRef>
          </c:val>
          <c:extLst>
            <c:ext xmlns:c16="http://schemas.microsoft.com/office/drawing/2014/chart" uri="{C3380CC4-5D6E-409C-BE32-E72D297353CC}">
              <c16:uniqueId val="{00000004-4B8B-47B0-8AAF-C6EA4EE662C1}"/>
            </c:ext>
          </c:extLst>
        </c:ser>
        <c:ser>
          <c:idx val="13"/>
          <c:order val="5"/>
          <c:tx>
            <c:strRef>
              <c:f>'Constituents (Top) and Ratios'!$AC$19</c:f>
              <c:strCache>
                <c:ptCount val="1"/>
                <c:pt idx="0">
                  <c:v>10</c:v>
                </c:pt>
              </c:strCache>
            </c:strRef>
          </c:tx>
          <c:spPr>
            <a:noFill/>
            <a:ln w="12700">
              <a:solidFill>
                <a:schemeClr val="accent3">
                  <a:lumMod val="75000"/>
                </a:schemeClr>
              </a:solidFill>
            </a:ln>
          </c:spPr>
          <c:val>
            <c:numRef>
              <c:f>'Constituents (Top) and Ratios'!$AC$20:$AC$31</c:f>
              <c:numCache>
                <c:formatCode>General</c:formatCode>
                <c:ptCount val="12"/>
                <c:pt idx="0">
                  <c:v>6.9336283185840797</c:v>
                </c:pt>
                <c:pt idx="1">
                  <c:v>1.471153846153846</c:v>
                </c:pt>
                <c:pt idx="2">
                  <c:v>4.8495090265486738</c:v>
                </c:pt>
                <c:pt idx="3">
                  <c:v>3.6928104575163401</c:v>
                </c:pt>
                <c:pt idx="4">
                  <c:v>1.1914537712895381</c:v>
                </c:pt>
                <c:pt idx="5">
                  <c:v>0.78865979381443296</c:v>
                </c:pt>
                <c:pt idx="6">
                  <c:v>3.531249999999996</c:v>
                </c:pt>
                <c:pt idx="7">
                  <c:v>1.527027027027027</c:v>
                </c:pt>
                <c:pt idx="8">
                  <c:v>6.4011437908496802</c:v>
                </c:pt>
                <c:pt idx="9">
                  <c:v>3.7307692307692291</c:v>
                </c:pt>
                <c:pt idx="10">
                  <c:v>2.1730769230769229</c:v>
                </c:pt>
                <c:pt idx="11">
                  <c:v>2.285714285714286</c:v>
                </c:pt>
              </c:numCache>
            </c:numRef>
          </c:val>
          <c:extLst>
            <c:ext xmlns:c16="http://schemas.microsoft.com/office/drawing/2014/chart" uri="{C3380CC4-5D6E-409C-BE32-E72D297353CC}">
              <c16:uniqueId val="{00000005-4B8B-47B0-8AAF-C6EA4EE662C1}"/>
            </c:ext>
          </c:extLst>
        </c:ser>
        <c:ser>
          <c:idx val="3"/>
          <c:order val="6"/>
          <c:tx>
            <c:strRef>
              <c:f>'Constituents (Top) and Ratios'!$AD$19</c:f>
              <c:strCache>
                <c:ptCount val="1"/>
                <c:pt idx="0">
                  <c:v>13</c:v>
                </c:pt>
              </c:strCache>
            </c:strRef>
          </c:tx>
          <c:spPr>
            <a:noFill/>
            <a:ln w="38100">
              <a:solidFill>
                <a:schemeClr val="accent3">
                  <a:lumMod val="75000"/>
                </a:schemeClr>
              </a:solidFill>
            </a:ln>
          </c:spPr>
          <c:val>
            <c:numRef>
              <c:f>'Constituents (Top) and Ratios'!$AD$20:$AD$31</c:f>
              <c:numCache>
                <c:formatCode>General</c:formatCode>
                <c:ptCount val="12"/>
                <c:pt idx="0">
                  <c:v>5.2456953642384114</c:v>
                </c:pt>
                <c:pt idx="1">
                  <c:v>1.407407407407407</c:v>
                </c:pt>
                <c:pt idx="2">
                  <c:v>3.452504105960263</c:v>
                </c:pt>
                <c:pt idx="3">
                  <c:v>2.4835526315789469</c:v>
                </c:pt>
                <c:pt idx="4">
                  <c:v>1.266144501278772</c:v>
                </c:pt>
                <c:pt idx="5">
                  <c:v>2.4126984126984121</c:v>
                </c:pt>
                <c:pt idx="6">
                  <c:v>4.5757575757575752</c:v>
                </c:pt>
                <c:pt idx="7">
                  <c:v>3.9736842105263159</c:v>
                </c:pt>
                <c:pt idx="8">
                  <c:v>3.2569901315789469</c:v>
                </c:pt>
                <c:pt idx="9">
                  <c:v>1.1666666666666661</c:v>
                </c:pt>
                <c:pt idx="10">
                  <c:v>1.3981481481481479</c:v>
                </c:pt>
                <c:pt idx="11">
                  <c:v>2.5384615384615401</c:v>
                </c:pt>
              </c:numCache>
            </c:numRef>
          </c:val>
          <c:extLst>
            <c:ext xmlns:c16="http://schemas.microsoft.com/office/drawing/2014/chart" uri="{C3380CC4-5D6E-409C-BE32-E72D297353CC}">
              <c16:uniqueId val="{00000006-4B8B-47B0-8AAF-C6EA4EE662C1}"/>
            </c:ext>
          </c:extLst>
        </c:ser>
        <c:ser>
          <c:idx val="4"/>
          <c:order val="7"/>
          <c:tx>
            <c:strRef>
              <c:f>'Constituents (Top) and Ratios'!$AE$19</c:f>
              <c:strCache>
                <c:ptCount val="1"/>
                <c:pt idx="0">
                  <c:v>11</c:v>
                </c:pt>
              </c:strCache>
            </c:strRef>
          </c:tx>
          <c:spPr>
            <a:noFill/>
            <a:ln w="12700">
              <a:solidFill>
                <a:schemeClr val="accent3">
                  <a:lumMod val="75000"/>
                </a:schemeClr>
              </a:solidFill>
            </a:ln>
          </c:spPr>
          <c:val>
            <c:numRef>
              <c:f>'Constituents (Top) and Ratios'!$AE$20:$AE$31</c:f>
            </c:numRef>
          </c:val>
          <c:extLst>
            <c:ext xmlns:c16="http://schemas.microsoft.com/office/drawing/2014/chart" uri="{C3380CC4-5D6E-409C-BE32-E72D297353CC}">
              <c16:uniqueId val="{00000007-4B8B-47B0-8AAF-C6EA4EE662C1}"/>
            </c:ext>
          </c:extLst>
        </c:ser>
        <c:ser>
          <c:idx val="5"/>
          <c:order val="8"/>
          <c:tx>
            <c:strRef>
              <c:f>'Constituents (Top) and Ratios'!$AF$19</c:f>
              <c:strCache>
                <c:ptCount val="1"/>
                <c:pt idx="0">
                  <c:v>12</c:v>
                </c:pt>
              </c:strCache>
            </c:strRef>
          </c:tx>
          <c:spPr>
            <a:noFill/>
            <a:ln w="12700">
              <a:solidFill>
                <a:schemeClr val="accent3">
                  <a:lumMod val="75000"/>
                </a:schemeClr>
              </a:solidFill>
            </a:ln>
          </c:spPr>
          <c:val>
            <c:numRef>
              <c:f>'Constituents (Top) and Ratios'!$AF$20:$AF$31</c:f>
            </c:numRef>
          </c:val>
          <c:extLst>
            <c:ext xmlns:c16="http://schemas.microsoft.com/office/drawing/2014/chart" uri="{C3380CC4-5D6E-409C-BE32-E72D297353CC}">
              <c16:uniqueId val="{00000008-4B8B-47B0-8AAF-C6EA4EE662C1}"/>
            </c:ext>
          </c:extLst>
        </c:ser>
        <c:ser>
          <c:idx val="6"/>
          <c:order val="9"/>
          <c:tx>
            <c:strRef>
              <c:f>'Constituents (Top) and Ratios'!$AG$19</c:f>
              <c:strCache>
                <c:ptCount val="1"/>
                <c:pt idx="0">
                  <c:v>13</c:v>
                </c:pt>
              </c:strCache>
            </c:strRef>
          </c:tx>
          <c:spPr>
            <a:noFill/>
            <a:ln w="12700">
              <a:solidFill>
                <a:schemeClr val="accent3">
                  <a:lumMod val="75000"/>
                </a:schemeClr>
              </a:solidFill>
            </a:ln>
          </c:spPr>
          <c:val>
            <c:numRef>
              <c:f>'Constituents (Top) and Ratios'!$AG$20:$AG$31</c:f>
            </c:numRef>
          </c:val>
          <c:extLst>
            <c:ext xmlns:c16="http://schemas.microsoft.com/office/drawing/2014/chart" uri="{C3380CC4-5D6E-409C-BE32-E72D297353CC}">
              <c16:uniqueId val="{00000009-4B8B-47B0-8AAF-C6EA4EE662C1}"/>
            </c:ext>
          </c:extLst>
        </c:ser>
        <c:ser>
          <c:idx val="7"/>
          <c:order val="10"/>
          <c:tx>
            <c:strRef>
              <c:f>'Constituents (Top) and Ratios'!$AH$19</c:f>
              <c:strCache>
                <c:ptCount val="1"/>
                <c:pt idx="0">
                  <c:v>14</c:v>
                </c:pt>
              </c:strCache>
            </c:strRef>
          </c:tx>
          <c:spPr>
            <a:noFill/>
            <a:ln w="38100">
              <a:noFill/>
            </a:ln>
          </c:spPr>
          <c:val>
            <c:numRef>
              <c:f>'Constituents (Top) and Ratios'!$AH$20:$AH$31</c:f>
              <c:numCache>
                <c:formatCode>General</c:formatCode>
                <c:ptCount val="12"/>
                <c:pt idx="0">
                  <c:v>1.2684701492537309</c:v>
                </c:pt>
                <c:pt idx="1">
                  <c:v>2.1618357487922708</c:v>
                </c:pt>
                <c:pt idx="2">
                  <c:v>0.71392320895522399</c:v>
                </c:pt>
                <c:pt idx="3">
                  <c:v>2.994413407821229</c:v>
                </c:pt>
                <c:pt idx="4">
                  <c:v>1.480618466898955</c:v>
                </c:pt>
                <c:pt idx="5">
                  <c:v>9.1326530612244881</c:v>
                </c:pt>
                <c:pt idx="6">
                  <c:v>4.3577235772357481</c:v>
                </c:pt>
                <c:pt idx="7">
                  <c:v>4</c:v>
                </c:pt>
                <c:pt idx="8">
                  <c:v>0.94958100558659198</c:v>
                </c:pt>
                <c:pt idx="9">
                  <c:v>0.47342995169082103</c:v>
                </c:pt>
                <c:pt idx="10">
                  <c:v>2.5893719806763298</c:v>
                </c:pt>
                <c:pt idx="11">
                  <c:v>4.3928571428571406</c:v>
                </c:pt>
              </c:numCache>
            </c:numRef>
          </c:val>
          <c:extLst>
            <c:ext xmlns:c16="http://schemas.microsoft.com/office/drawing/2014/chart" uri="{C3380CC4-5D6E-409C-BE32-E72D297353CC}">
              <c16:uniqueId val="{0000000A-4B8B-47B0-8AAF-C6EA4EE662C1}"/>
            </c:ext>
          </c:extLst>
        </c:ser>
        <c:ser>
          <c:idx val="10"/>
          <c:order val="11"/>
          <c:tx>
            <c:strRef>
              <c:f>'Constituents (Top) and Ratios'!$AI$19</c:f>
              <c:strCache>
                <c:ptCount val="1"/>
                <c:pt idx="0">
                  <c:v>Gridline 1</c:v>
                </c:pt>
              </c:strCache>
            </c:strRef>
          </c:tx>
          <c:spPr>
            <a:noFill/>
            <a:ln w="3175">
              <a:solidFill>
                <a:schemeClr val="bg1">
                  <a:lumMod val="85000"/>
                </a:schemeClr>
              </a:solidFill>
            </a:ln>
          </c:spPr>
          <c:val>
            <c:numRef>
              <c:f>'Constituents (Top) and Ratios'!$AI$20:$AI$31</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B-4B8B-47B0-8AAF-C6EA4EE662C1}"/>
            </c:ext>
          </c:extLst>
        </c:ser>
        <c:ser>
          <c:idx val="11"/>
          <c:order val="12"/>
          <c:tx>
            <c:strRef>
              <c:f>'Constituents (Top) and Ratios'!$AJ$19</c:f>
              <c:strCache>
                <c:ptCount val="1"/>
                <c:pt idx="0">
                  <c:v>Gridline 2</c:v>
                </c:pt>
              </c:strCache>
            </c:strRef>
          </c:tx>
          <c:spPr>
            <a:noFill/>
            <a:ln w="3175">
              <a:solidFill>
                <a:schemeClr val="bg1">
                  <a:lumMod val="85000"/>
                </a:schemeClr>
              </a:solidFill>
            </a:ln>
          </c:spPr>
          <c:val>
            <c:numRef>
              <c:f>'Constituents (Top) and Ratios'!$AJ$20:$AJ$31</c:f>
              <c:numCache>
                <c:formatCode>General</c:formatCode>
                <c:ptCount val="12"/>
                <c:pt idx="0">
                  <c:v>2</c:v>
                </c:pt>
                <c:pt idx="1">
                  <c:v>2</c:v>
                </c:pt>
                <c:pt idx="2">
                  <c:v>2</c:v>
                </c:pt>
                <c:pt idx="3">
                  <c:v>2</c:v>
                </c:pt>
                <c:pt idx="4">
                  <c:v>2</c:v>
                </c:pt>
                <c:pt idx="5">
                  <c:v>2</c:v>
                </c:pt>
                <c:pt idx="6">
                  <c:v>2</c:v>
                </c:pt>
                <c:pt idx="7">
                  <c:v>2</c:v>
                </c:pt>
                <c:pt idx="8">
                  <c:v>2</c:v>
                </c:pt>
                <c:pt idx="9">
                  <c:v>2</c:v>
                </c:pt>
                <c:pt idx="10">
                  <c:v>2</c:v>
                </c:pt>
                <c:pt idx="11">
                  <c:v>2</c:v>
                </c:pt>
              </c:numCache>
            </c:numRef>
          </c:val>
          <c:extLst>
            <c:ext xmlns:c16="http://schemas.microsoft.com/office/drawing/2014/chart" uri="{C3380CC4-5D6E-409C-BE32-E72D297353CC}">
              <c16:uniqueId val="{0000000C-4B8B-47B0-8AAF-C6EA4EE662C1}"/>
            </c:ext>
          </c:extLst>
        </c:ser>
        <c:ser>
          <c:idx val="12"/>
          <c:order val="13"/>
          <c:tx>
            <c:strRef>
              <c:f>'Constituents (Top) and Ratios'!$AK$19</c:f>
              <c:strCache>
                <c:ptCount val="1"/>
                <c:pt idx="0">
                  <c:v>Gridline 3</c:v>
                </c:pt>
              </c:strCache>
            </c:strRef>
          </c:tx>
          <c:spPr>
            <a:noFill/>
            <a:ln w="3175">
              <a:solidFill>
                <a:schemeClr val="bg1">
                  <a:lumMod val="85000"/>
                </a:schemeClr>
              </a:solidFill>
            </a:ln>
          </c:spPr>
          <c:val>
            <c:numRef>
              <c:f>'Constituents (Top) and Ratios'!$AK$20:$AK$31</c:f>
              <c:numCache>
                <c:formatCode>General</c:formatCode>
                <c:ptCount val="12"/>
                <c:pt idx="0">
                  <c:v>3</c:v>
                </c:pt>
                <c:pt idx="1">
                  <c:v>3</c:v>
                </c:pt>
                <c:pt idx="2">
                  <c:v>3</c:v>
                </c:pt>
                <c:pt idx="3">
                  <c:v>3</c:v>
                </c:pt>
                <c:pt idx="4">
                  <c:v>3</c:v>
                </c:pt>
                <c:pt idx="5">
                  <c:v>3</c:v>
                </c:pt>
                <c:pt idx="6">
                  <c:v>3</c:v>
                </c:pt>
                <c:pt idx="7">
                  <c:v>3</c:v>
                </c:pt>
                <c:pt idx="8">
                  <c:v>3</c:v>
                </c:pt>
                <c:pt idx="9">
                  <c:v>3</c:v>
                </c:pt>
                <c:pt idx="10">
                  <c:v>3</c:v>
                </c:pt>
                <c:pt idx="11">
                  <c:v>3</c:v>
                </c:pt>
              </c:numCache>
            </c:numRef>
          </c:val>
          <c:extLst>
            <c:ext xmlns:c16="http://schemas.microsoft.com/office/drawing/2014/chart" uri="{C3380CC4-5D6E-409C-BE32-E72D297353CC}">
              <c16:uniqueId val="{0000000D-4B8B-47B0-8AAF-C6EA4EE662C1}"/>
            </c:ext>
          </c:extLst>
        </c:ser>
        <c:ser>
          <c:idx val="14"/>
          <c:order val="14"/>
          <c:tx>
            <c:strRef>
              <c:f>'Constituents (Top) and Ratios'!$AL$19</c:f>
              <c:strCache>
                <c:ptCount val="1"/>
                <c:pt idx="0">
                  <c:v>Gridline 4</c:v>
                </c:pt>
              </c:strCache>
            </c:strRef>
          </c:tx>
          <c:spPr>
            <a:noFill/>
            <a:ln w="3175">
              <a:solidFill>
                <a:schemeClr val="bg1">
                  <a:lumMod val="85000"/>
                </a:schemeClr>
              </a:solidFill>
            </a:ln>
          </c:spPr>
          <c:val>
            <c:numRef>
              <c:f>'Constituents (Top) and Ratios'!$AL$20:$AL$31</c:f>
              <c:numCache>
                <c:formatCode>General</c:formatCode>
                <c:ptCount val="12"/>
                <c:pt idx="0">
                  <c:v>4</c:v>
                </c:pt>
                <c:pt idx="1">
                  <c:v>4</c:v>
                </c:pt>
                <c:pt idx="2">
                  <c:v>4</c:v>
                </c:pt>
                <c:pt idx="3">
                  <c:v>4</c:v>
                </c:pt>
                <c:pt idx="4">
                  <c:v>4</c:v>
                </c:pt>
                <c:pt idx="5">
                  <c:v>4</c:v>
                </c:pt>
                <c:pt idx="6">
                  <c:v>4</c:v>
                </c:pt>
                <c:pt idx="7">
                  <c:v>4</c:v>
                </c:pt>
                <c:pt idx="8">
                  <c:v>4</c:v>
                </c:pt>
                <c:pt idx="9">
                  <c:v>4</c:v>
                </c:pt>
                <c:pt idx="10">
                  <c:v>4</c:v>
                </c:pt>
                <c:pt idx="11">
                  <c:v>4</c:v>
                </c:pt>
              </c:numCache>
            </c:numRef>
          </c:val>
          <c:extLst>
            <c:ext xmlns:c16="http://schemas.microsoft.com/office/drawing/2014/chart" uri="{C3380CC4-5D6E-409C-BE32-E72D297353CC}">
              <c16:uniqueId val="{0000000E-4B8B-47B0-8AAF-C6EA4EE662C1}"/>
            </c:ext>
          </c:extLst>
        </c:ser>
        <c:ser>
          <c:idx val="15"/>
          <c:order val="15"/>
          <c:tx>
            <c:strRef>
              <c:f>'Constituents (Top) and Ratios'!$AM$19</c:f>
              <c:strCache>
                <c:ptCount val="1"/>
                <c:pt idx="0">
                  <c:v>Gridline 5</c:v>
                </c:pt>
              </c:strCache>
            </c:strRef>
          </c:tx>
          <c:spPr>
            <a:noFill/>
            <a:ln w="3175">
              <a:solidFill>
                <a:schemeClr val="bg1">
                  <a:lumMod val="85000"/>
                </a:schemeClr>
              </a:solidFill>
            </a:ln>
          </c:spPr>
          <c:val>
            <c:numRef>
              <c:f>'Constituents (Top) and Ratios'!$AM$20:$AM$31</c:f>
              <c:numCache>
                <c:formatCode>General</c:formatCode>
                <c:ptCount val="12"/>
                <c:pt idx="0">
                  <c:v>5</c:v>
                </c:pt>
                <c:pt idx="1">
                  <c:v>5</c:v>
                </c:pt>
                <c:pt idx="2">
                  <c:v>5</c:v>
                </c:pt>
                <c:pt idx="3">
                  <c:v>5</c:v>
                </c:pt>
                <c:pt idx="4">
                  <c:v>5</c:v>
                </c:pt>
                <c:pt idx="5">
                  <c:v>5</c:v>
                </c:pt>
                <c:pt idx="6">
                  <c:v>5</c:v>
                </c:pt>
                <c:pt idx="7">
                  <c:v>5</c:v>
                </c:pt>
                <c:pt idx="8">
                  <c:v>5</c:v>
                </c:pt>
                <c:pt idx="9">
                  <c:v>5</c:v>
                </c:pt>
                <c:pt idx="10">
                  <c:v>5</c:v>
                </c:pt>
                <c:pt idx="11">
                  <c:v>5</c:v>
                </c:pt>
              </c:numCache>
            </c:numRef>
          </c:val>
          <c:extLst>
            <c:ext xmlns:c16="http://schemas.microsoft.com/office/drawing/2014/chart" uri="{C3380CC4-5D6E-409C-BE32-E72D297353CC}">
              <c16:uniqueId val="{0000000F-4B8B-47B0-8AAF-C6EA4EE662C1}"/>
            </c:ext>
          </c:extLst>
        </c:ser>
        <c:ser>
          <c:idx val="16"/>
          <c:order val="16"/>
          <c:tx>
            <c:strRef>
              <c:f>'Constituents (Top) and Ratios'!$AN$19</c:f>
              <c:strCache>
                <c:ptCount val="1"/>
                <c:pt idx="0">
                  <c:v>Gridline 6</c:v>
                </c:pt>
              </c:strCache>
            </c:strRef>
          </c:tx>
          <c:spPr>
            <a:noFill/>
            <a:ln w="3175">
              <a:solidFill>
                <a:schemeClr val="bg1">
                  <a:lumMod val="85000"/>
                </a:schemeClr>
              </a:solidFill>
            </a:ln>
          </c:spPr>
          <c:val>
            <c:numRef>
              <c:f>'Constituents (Top) and Ratios'!$AN$20:$AN$31</c:f>
              <c:numCache>
                <c:formatCode>General</c:formatCode>
                <c:ptCount val="12"/>
                <c:pt idx="0">
                  <c:v>6</c:v>
                </c:pt>
                <c:pt idx="1">
                  <c:v>6</c:v>
                </c:pt>
                <c:pt idx="2">
                  <c:v>6</c:v>
                </c:pt>
                <c:pt idx="3">
                  <c:v>6</c:v>
                </c:pt>
                <c:pt idx="4">
                  <c:v>6</c:v>
                </c:pt>
                <c:pt idx="5">
                  <c:v>6</c:v>
                </c:pt>
                <c:pt idx="6">
                  <c:v>6</c:v>
                </c:pt>
                <c:pt idx="7">
                  <c:v>6</c:v>
                </c:pt>
                <c:pt idx="8">
                  <c:v>6</c:v>
                </c:pt>
                <c:pt idx="9">
                  <c:v>6</c:v>
                </c:pt>
                <c:pt idx="10">
                  <c:v>6</c:v>
                </c:pt>
                <c:pt idx="11">
                  <c:v>6</c:v>
                </c:pt>
              </c:numCache>
            </c:numRef>
          </c:val>
          <c:extLst>
            <c:ext xmlns:c16="http://schemas.microsoft.com/office/drawing/2014/chart" uri="{C3380CC4-5D6E-409C-BE32-E72D297353CC}">
              <c16:uniqueId val="{00000010-4B8B-47B0-8AAF-C6EA4EE662C1}"/>
            </c:ext>
          </c:extLst>
        </c:ser>
        <c:ser>
          <c:idx val="17"/>
          <c:order val="17"/>
          <c:tx>
            <c:strRef>
              <c:f>'Constituents (Top) and Ratios'!$AO$19</c:f>
              <c:strCache>
                <c:ptCount val="1"/>
                <c:pt idx="0">
                  <c:v>Gridline 7</c:v>
                </c:pt>
              </c:strCache>
            </c:strRef>
          </c:tx>
          <c:spPr>
            <a:noFill/>
            <a:ln w="3175">
              <a:solidFill>
                <a:schemeClr val="bg1">
                  <a:lumMod val="85000"/>
                </a:schemeClr>
              </a:solidFill>
            </a:ln>
          </c:spPr>
          <c:val>
            <c:numRef>
              <c:f>'Constituents (Top) and Ratios'!$AO$20:$AO$31</c:f>
              <c:numCache>
                <c:formatCode>General</c:formatCode>
                <c:ptCount val="12"/>
                <c:pt idx="0">
                  <c:v>7</c:v>
                </c:pt>
                <c:pt idx="1">
                  <c:v>7</c:v>
                </c:pt>
                <c:pt idx="2">
                  <c:v>7</c:v>
                </c:pt>
                <c:pt idx="3">
                  <c:v>7</c:v>
                </c:pt>
                <c:pt idx="4">
                  <c:v>7</c:v>
                </c:pt>
                <c:pt idx="5">
                  <c:v>7</c:v>
                </c:pt>
                <c:pt idx="6">
                  <c:v>7</c:v>
                </c:pt>
                <c:pt idx="7">
                  <c:v>7</c:v>
                </c:pt>
                <c:pt idx="8">
                  <c:v>7</c:v>
                </c:pt>
                <c:pt idx="9">
                  <c:v>7</c:v>
                </c:pt>
                <c:pt idx="10">
                  <c:v>7</c:v>
                </c:pt>
                <c:pt idx="11">
                  <c:v>7</c:v>
                </c:pt>
              </c:numCache>
            </c:numRef>
          </c:val>
          <c:extLst>
            <c:ext xmlns:c16="http://schemas.microsoft.com/office/drawing/2014/chart" uri="{C3380CC4-5D6E-409C-BE32-E72D297353CC}">
              <c16:uniqueId val="{00000011-4B8B-47B0-8AAF-C6EA4EE662C1}"/>
            </c:ext>
          </c:extLst>
        </c:ser>
        <c:ser>
          <c:idx val="18"/>
          <c:order val="18"/>
          <c:tx>
            <c:strRef>
              <c:f>'Constituents (Top) and Ratios'!$AP$19</c:f>
              <c:strCache>
                <c:ptCount val="1"/>
                <c:pt idx="0">
                  <c:v>Gridline 8</c:v>
                </c:pt>
              </c:strCache>
            </c:strRef>
          </c:tx>
          <c:spPr>
            <a:noFill/>
            <a:ln w="3175">
              <a:solidFill>
                <a:schemeClr val="bg1">
                  <a:lumMod val="85000"/>
                </a:schemeClr>
              </a:solidFill>
            </a:ln>
          </c:spPr>
          <c:val>
            <c:numRef>
              <c:f>'Constituents (Top) and Ratios'!$AP$20:$AP$31</c:f>
              <c:numCache>
                <c:formatCode>General</c:formatCode>
                <c:ptCount val="12"/>
                <c:pt idx="0">
                  <c:v>8</c:v>
                </c:pt>
                <c:pt idx="1">
                  <c:v>8</c:v>
                </c:pt>
                <c:pt idx="2">
                  <c:v>8</c:v>
                </c:pt>
                <c:pt idx="3">
                  <c:v>8</c:v>
                </c:pt>
                <c:pt idx="4">
                  <c:v>8</c:v>
                </c:pt>
                <c:pt idx="5">
                  <c:v>8</c:v>
                </c:pt>
                <c:pt idx="6">
                  <c:v>8</c:v>
                </c:pt>
                <c:pt idx="7">
                  <c:v>8</c:v>
                </c:pt>
                <c:pt idx="8">
                  <c:v>8</c:v>
                </c:pt>
                <c:pt idx="9">
                  <c:v>8</c:v>
                </c:pt>
                <c:pt idx="10">
                  <c:v>8</c:v>
                </c:pt>
                <c:pt idx="11">
                  <c:v>8</c:v>
                </c:pt>
              </c:numCache>
            </c:numRef>
          </c:val>
          <c:extLst>
            <c:ext xmlns:c16="http://schemas.microsoft.com/office/drawing/2014/chart" uri="{C3380CC4-5D6E-409C-BE32-E72D297353CC}">
              <c16:uniqueId val="{00000012-4B8B-47B0-8AAF-C6EA4EE662C1}"/>
            </c:ext>
          </c:extLst>
        </c:ser>
        <c:ser>
          <c:idx val="19"/>
          <c:order val="19"/>
          <c:tx>
            <c:strRef>
              <c:f>'Constituents (Top) and Ratios'!$AQ$19</c:f>
              <c:strCache>
                <c:ptCount val="1"/>
                <c:pt idx="0">
                  <c:v>Gridline 9</c:v>
                </c:pt>
              </c:strCache>
            </c:strRef>
          </c:tx>
          <c:spPr>
            <a:noFill/>
            <a:ln w="3175">
              <a:solidFill>
                <a:schemeClr val="bg1">
                  <a:lumMod val="85000"/>
                </a:schemeClr>
              </a:solidFill>
            </a:ln>
          </c:spPr>
          <c:val>
            <c:numRef>
              <c:f>'Constituents (Top) and Ratios'!$AQ$20:$AQ$31</c:f>
              <c:numCache>
                <c:formatCode>General</c:formatCode>
                <c:ptCount val="12"/>
                <c:pt idx="0">
                  <c:v>9</c:v>
                </c:pt>
                <c:pt idx="1">
                  <c:v>9</c:v>
                </c:pt>
                <c:pt idx="2">
                  <c:v>9</c:v>
                </c:pt>
                <c:pt idx="3">
                  <c:v>9</c:v>
                </c:pt>
                <c:pt idx="4">
                  <c:v>9</c:v>
                </c:pt>
                <c:pt idx="5">
                  <c:v>9</c:v>
                </c:pt>
                <c:pt idx="6">
                  <c:v>9</c:v>
                </c:pt>
                <c:pt idx="7">
                  <c:v>9</c:v>
                </c:pt>
                <c:pt idx="8">
                  <c:v>9</c:v>
                </c:pt>
                <c:pt idx="9">
                  <c:v>9</c:v>
                </c:pt>
                <c:pt idx="10">
                  <c:v>9</c:v>
                </c:pt>
                <c:pt idx="11">
                  <c:v>9</c:v>
                </c:pt>
              </c:numCache>
            </c:numRef>
          </c:val>
          <c:extLst>
            <c:ext xmlns:c16="http://schemas.microsoft.com/office/drawing/2014/chart" uri="{C3380CC4-5D6E-409C-BE32-E72D297353CC}">
              <c16:uniqueId val="{00000013-4B8B-47B0-8AAF-C6EA4EE662C1}"/>
            </c:ext>
          </c:extLst>
        </c:ser>
        <c:ser>
          <c:idx val="20"/>
          <c:order val="20"/>
          <c:tx>
            <c:strRef>
              <c:f>'Constituents (Top) and Ratios'!$AR$19</c:f>
              <c:strCache>
                <c:ptCount val="1"/>
                <c:pt idx="0">
                  <c:v>Gridline 10</c:v>
                </c:pt>
              </c:strCache>
            </c:strRef>
          </c:tx>
          <c:spPr>
            <a:noFill/>
            <a:ln w="3175">
              <a:solidFill>
                <a:schemeClr val="bg1">
                  <a:lumMod val="85000"/>
                </a:schemeClr>
              </a:solidFill>
            </a:ln>
          </c:spPr>
          <c:val>
            <c:numRef>
              <c:f>'Constituents (Top) and Ratios'!$AR$20:$AR$31</c:f>
              <c:numCache>
                <c:formatCode>General</c:formatCode>
                <c:ptCount val="12"/>
                <c:pt idx="0">
                  <c:v>10</c:v>
                </c:pt>
                <c:pt idx="1">
                  <c:v>10</c:v>
                </c:pt>
                <c:pt idx="2">
                  <c:v>10</c:v>
                </c:pt>
                <c:pt idx="3">
                  <c:v>10</c:v>
                </c:pt>
                <c:pt idx="4">
                  <c:v>10</c:v>
                </c:pt>
                <c:pt idx="5">
                  <c:v>10</c:v>
                </c:pt>
                <c:pt idx="6">
                  <c:v>10</c:v>
                </c:pt>
                <c:pt idx="7">
                  <c:v>10</c:v>
                </c:pt>
                <c:pt idx="8">
                  <c:v>10</c:v>
                </c:pt>
                <c:pt idx="9">
                  <c:v>10</c:v>
                </c:pt>
                <c:pt idx="10">
                  <c:v>10</c:v>
                </c:pt>
                <c:pt idx="11">
                  <c:v>10</c:v>
                </c:pt>
              </c:numCache>
            </c:numRef>
          </c:val>
          <c:extLst>
            <c:ext xmlns:c16="http://schemas.microsoft.com/office/drawing/2014/chart" uri="{C3380CC4-5D6E-409C-BE32-E72D297353CC}">
              <c16:uniqueId val="{00000014-4B8B-47B0-8AAF-C6EA4EE662C1}"/>
            </c:ext>
          </c:extLst>
        </c:ser>
        <c:dLbls>
          <c:showLegendKey val="0"/>
          <c:showVal val="0"/>
          <c:showCatName val="0"/>
          <c:showSerName val="0"/>
          <c:showPercent val="0"/>
          <c:showBubbleSize val="0"/>
        </c:dLbls>
        <c:axId val="240096728"/>
        <c:axId val="240103784"/>
      </c:radarChart>
      <c:catAx>
        <c:axId val="240096728"/>
        <c:scaling>
          <c:orientation val="minMax"/>
        </c:scaling>
        <c:delete val="0"/>
        <c:axPos val="b"/>
        <c:majorGridlines/>
        <c:majorTickMark val="out"/>
        <c:minorTickMark val="none"/>
        <c:tickLblPos val="nextTo"/>
        <c:crossAx val="240103784"/>
        <c:crosses val="autoZero"/>
        <c:auto val="1"/>
        <c:lblAlgn val="ctr"/>
        <c:lblOffset val="100"/>
        <c:noMultiLvlLbl val="0"/>
      </c:catAx>
      <c:valAx>
        <c:axId val="240103784"/>
        <c:scaling>
          <c:orientation val="minMax"/>
        </c:scaling>
        <c:delete val="0"/>
        <c:axPos val="l"/>
        <c:majorGridlines>
          <c:spPr>
            <a:ln w="25400">
              <a:solidFill>
                <a:schemeClr val="tx1">
                  <a:lumMod val="85000"/>
                  <a:lumOff val="15000"/>
                </a:schemeClr>
              </a:solidFill>
            </a:ln>
          </c:spPr>
        </c:majorGridlines>
        <c:numFmt formatCode="General" sourceLinked="1"/>
        <c:majorTickMark val="none"/>
        <c:minorTickMark val="none"/>
        <c:tickLblPos val="none"/>
        <c:spPr>
          <a:ln w="9525">
            <a:solidFill>
              <a:schemeClr val="tx1">
                <a:lumMod val="85000"/>
                <a:lumOff val="15000"/>
              </a:schemeClr>
            </a:solidFill>
          </a:ln>
        </c:spPr>
        <c:crossAx val="240096728"/>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tx>
            <c:strRef>
              <c:f>'Constituents (Top) and Ratios'!$X$19</c:f>
              <c:strCache>
                <c:ptCount val="1"/>
                <c:pt idx="0">
                  <c:v>NewMax</c:v>
                </c:pt>
              </c:strCache>
            </c:strRef>
          </c:tx>
          <c:spPr>
            <a:solidFill>
              <a:srgbClr val="FAC090"/>
            </a:solidFill>
            <a:ln>
              <a:noFill/>
            </a:ln>
          </c:spPr>
          <c:val>
            <c:numRef>
              <c:f>'Constituents (Top) and Ratios'!$X$20:$X$31</c:f>
              <c:numCache>
                <c:formatCode>General</c:formatCode>
                <c:ptCount val="12"/>
                <c:pt idx="0">
                  <c:v>9.8000000000000007</c:v>
                </c:pt>
                <c:pt idx="1">
                  <c:v>4.8</c:v>
                </c:pt>
                <c:pt idx="2">
                  <c:v>6.9</c:v>
                </c:pt>
                <c:pt idx="3">
                  <c:v>6</c:v>
                </c:pt>
                <c:pt idx="4">
                  <c:v>8</c:v>
                </c:pt>
                <c:pt idx="5">
                  <c:v>6.7</c:v>
                </c:pt>
                <c:pt idx="6">
                  <c:v>9.2000000000000011</c:v>
                </c:pt>
                <c:pt idx="7">
                  <c:v>7</c:v>
                </c:pt>
                <c:pt idx="8">
                  <c:v>8.2000000000000011</c:v>
                </c:pt>
                <c:pt idx="9">
                  <c:v>4.0999999999999996</c:v>
                </c:pt>
                <c:pt idx="10">
                  <c:v>6.5</c:v>
                </c:pt>
                <c:pt idx="11">
                  <c:v>5.5</c:v>
                </c:pt>
              </c:numCache>
            </c:numRef>
          </c:val>
          <c:extLst>
            <c:ext xmlns:c16="http://schemas.microsoft.com/office/drawing/2014/chart" uri="{C3380CC4-5D6E-409C-BE32-E72D297353CC}">
              <c16:uniqueId val="{00000000-5138-47A3-9F12-2990D725827C}"/>
            </c:ext>
          </c:extLst>
        </c:ser>
        <c:ser>
          <c:idx val="8"/>
          <c:order val="1"/>
          <c:tx>
            <c:strRef>
              <c:f>'Constituents (Top) and Ratios'!$Y$19</c:f>
              <c:strCache>
                <c:ptCount val="1"/>
                <c:pt idx="0">
                  <c:v>NewMin</c:v>
                </c:pt>
              </c:strCache>
            </c:strRef>
          </c:tx>
          <c:spPr>
            <a:solidFill>
              <a:sysClr val="window" lastClr="FFFFFF"/>
            </a:solidFill>
            <a:ln w="12700">
              <a:noFill/>
            </a:ln>
          </c:spPr>
          <c:val>
            <c:numRef>
              <c:f>'Constituents (Top) and Ratios'!$Y$20:$Y$31</c:f>
              <c:numCache>
                <c:formatCode>General</c:formatCode>
                <c:ptCount val="12"/>
                <c:pt idx="0">
                  <c:v>1.4</c:v>
                </c:pt>
                <c:pt idx="1">
                  <c:v>0.6</c:v>
                </c:pt>
                <c:pt idx="2">
                  <c:v>0.15</c:v>
                </c:pt>
                <c:pt idx="3">
                  <c:v>2.4</c:v>
                </c:pt>
                <c:pt idx="4">
                  <c:v>1.1000000000000001</c:v>
                </c:pt>
                <c:pt idx="5">
                  <c:v>0.5</c:v>
                </c:pt>
                <c:pt idx="6">
                  <c:v>3.3</c:v>
                </c:pt>
                <c:pt idx="7">
                  <c:v>1.1000000000000001</c:v>
                </c:pt>
                <c:pt idx="8">
                  <c:v>1.8</c:v>
                </c:pt>
                <c:pt idx="9">
                  <c:v>0.8</c:v>
                </c:pt>
                <c:pt idx="10">
                  <c:v>1.3</c:v>
                </c:pt>
                <c:pt idx="11">
                  <c:v>1.8</c:v>
                </c:pt>
              </c:numCache>
            </c:numRef>
          </c:val>
          <c:extLst>
            <c:ext xmlns:c16="http://schemas.microsoft.com/office/drawing/2014/chart" uri="{C3380CC4-5D6E-409C-BE32-E72D297353CC}">
              <c16:uniqueId val="{00000001-5138-47A3-9F12-2990D725827C}"/>
            </c:ext>
          </c:extLst>
        </c:ser>
        <c:ser>
          <c:idx val="9"/>
          <c:order val="2"/>
          <c:tx>
            <c:strRef>
              <c:f>'Constituents (Top) and Ratios'!$Z$19</c:f>
              <c:strCache>
                <c:ptCount val="1"/>
                <c:pt idx="0">
                  <c:v>3</c:v>
                </c:pt>
              </c:strCache>
            </c:strRef>
          </c:tx>
          <c:spPr>
            <a:noFill/>
            <a:ln w="12700">
              <a:solidFill>
                <a:schemeClr val="accent3">
                  <a:lumMod val="75000"/>
                </a:schemeClr>
              </a:solidFill>
            </a:ln>
          </c:spPr>
          <c:val>
            <c:numRef>
              <c:f>'Constituents (Top) and Ratios'!$Z$20:$Z$31</c:f>
              <c:numCache>
                <c:formatCode>General</c:formatCode>
                <c:ptCount val="12"/>
                <c:pt idx="0">
                  <c:v>3.4037735849056601</c:v>
                </c:pt>
                <c:pt idx="1">
                  <c:v>1.48</c:v>
                </c:pt>
                <c:pt idx="2">
                  <c:v>1.8993520754716979</c:v>
                </c:pt>
                <c:pt idx="3">
                  <c:v>3.5810810810810811</c:v>
                </c:pt>
                <c:pt idx="4">
                  <c:v>1.4933774834437099</c:v>
                </c:pt>
                <c:pt idx="5">
                  <c:v>1.510204081632653</c:v>
                </c:pt>
                <c:pt idx="6">
                  <c:v>3.4754098360655741</c:v>
                </c:pt>
                <c:pt idx="7">
                  <c:v>1.5588235294117649</c:v>
                </c:pt>
                <c:pt idx="8">
                  <c:v>3.0472972972972978</c:v>
                </c:pt>
                <c:pt idx="9">
                  <c:v>1.96</c:v>
                </c:pt>
                <c:pt idx="10">
                  <c:v>2.12</c:v>
                </c:pt>
                <c:pt idx="11">
                  <c:v>3.05</c:v>
                </c:pt>
              </c:numCache>
            </c:numRef>
          </c:val>
          <c:extLst>
            <c:ext xmlns:c16="http://schemas.microsoft.com/office/drawing/2014/chart" uri="{C3380CC4-5D6E-409C-BE32-E72D297353CC}">
              <c16:uniqueId val="{00000002-5138-47A3-9F12-2990D725827C}"/>
            </c:ext>
          </c:extLst>
        </c:ser>
        <c:ser>
          <c:idx val="2"/>
          <c:order val="3"/>
          <c:tx>
            <c:strRef>
              <c:f>'Constituents (Top) and Ratios'!$AA$19</c:f>
              <c:strCache>
                <c:ptCount val="1"/>
                <c:pt idx="0">
                  <c:v>4</c:v>
                </c:pt>
              </c:strCache>
            </c:strRef>
          </c:tx>
          <c:spPr>
            <a:noFill/>
            <a:ln w="12700">
              <a:solidFill>
                <a:schemeClr val="accent3">
                  <a:lumMod val="75000"/>
                </a:schemeClr>
              </a:solidFill>
            </a:ln>
          </c:spPr>
          <c:val>
            <c:numRef>
              <c:f>'Constituents (Top) and Ratios'!$AA$20:$AA$31</c:f>
              <c:numCache>
                <c:formatCode>General</c:formatCode>
                <c:ptCount val="12"/>
                <c:pt idx="0">
                  <c:v>2.5233812949640302</c:v>
                </c:pt>
                <c:pt idx="1">
                  <c:v>1.627272727272727</c:v>
                </c:pt>
                <c:pt idx="2">
                  <c:v>1.4076597841726619</c:v>
                </c:pt>
                <c:pt idx="3">
                  <c:v>3.882681564245809</c:v>
                </c:pt>
                <c:pt idx="4">
                  <c:v>1.493824531516184</c:v>
                </c:pt>
                <c:pt idx="5">
                  <c:v>1.665116279069768</c:v>
                </c:pt>
                <c:pt idx="6">
                  <c:v>3.7066666666666661</c:v>
                </c:pt>
                <c:pt idx="7">
                  <c:v>1.930555555555556</c:v>
                </c:pt>
                <c:pt idx="8">
                  <c:v>2.4493715083798899</c:v>
                </c:pt>
                <c:pt idx="9">
                  <c:v>1.9545454545454539</c:v>
                </c:pt>
                <c:pt idx="10">
                  <c:v>2.5272727272727269</c:v>
                </c:pt>
                <c:pt idx="11">
                  <c:v>2.7777777777777781</c:v>
                </c:pt>
              </c:numCache>
            </c:numRef>
          </c:val>
          <c:extLst>
            <c:ext xmlns:c16="http://schemas.microsoft.com/office/drawing/2014/chart" uri="{C3380CC4-5D6E-409C-BE32-E72D297353CC}">
              <c16:uniqueId val="{00000003-5138-47A3-9F12-2990D725827C}"/>
            </c:ext>
          </c:extLst>
        </c:ser>
        <c:ser>
          <c:idx val="1"/>
          <c:order val="4"/>
          <c:tx>
            <c:strRef>
              <c:f>'Constituents (Top) and Ratios'!$AB$19</c:f>
              <c:strCache>
                <c:ptCount val="1"/>
                <c:pt idx="0">
                  <c:v>5</c:v>
                </c:pt>
              </c:strCache>
            </c:strRef>
          </c:tx>
          <c:spPr>
            <a:noFill/>
            <a:ln w="12700">
              <a:solidFill>
                <a:schemeClr val="accent3">
                  <a:lumMod val="75000"/>
                </a:schemeClr>
              </a:solidFill>
            </a:ln>
          </c:spPr>
          <c:val>
            <c:numRef>
              <c:f>'Constituents (Top) and Ratios'!$AB$20:$AB$31</c:f>
              <c:numCache>
                <c:formatCode>General</c:formatCode>
                <c:ptCount val="12"/>
                <c:pt idx="0">
                  <c:v>4.9881987577639748</c:v>
                </c:pt>
                <c:pt idx="1">
                  <c:v>1.6</c:v>
                </c:pt>
                <c:pt idx="2">
                  <c:v>1.768098260869565</c:v>
                </c:pt>
                <c:pt idx="3">
                  <c:v>3.59375</c:v>
                </c:pt>
                <c:pt idx="4">
                  <c:v>2.3509953161592501</c:v>
                </c:pt>
                <c:pt idx="5">
                  <c:v>1.5886524822695041</c:v>
                </c:pt>
                <c:pt idx="6">
                  <c:v>3.5777777777777779</c:v>
                </c:pt>
                <c:pt idx="7">
                  <c:v>1.6770833333333339</c:v>
                </c:pt>
                <c:pt idx="8">
                  <c:v>4.4815848214285676</c:v>
                </c:pt>
                <c:pt idx="9">
                  <c:v>2.0142857142857138</c:v>
                </c:pt>
                <c:pt idx="10">
                  <c:v>2.2999999999999998</c:v>
                </c:pt>
                <c:pt idx="11">
                  <c:v>3.214285714285714</c:v>
                </c:pt>
              </c:numCache>
            </c:numRef>
          </c:val>
          <c:extLst>
            <c:ext xmlns:c16="http://schemas.microsoft.com/office/drawing/2014/chart" uri="{C3380CC4-5D6E-409C-BE32-E72D297353CC}">
              <c16:uniqueId val="{00000004-5138-47A3-9F12-2990D725827C}"/>
            </c:ext>
          </c:extLst>
        </c:ser>
        <c:ser>
          <c:idx val="13"/>
          <c:order val="5"/>
          <c:tx>
            <c:strRef>
              <c:f>'Constituents (Top) and Ratios'!$AC$19</c:f>
              <c:strCache>
                <c:ptCount val="1"/>
                <c:pt idx="0">
                  <c:v>10</c:v>
                </c:pt>
              </c:strCache>
            </c:strRef>
          </c:tx>
          <c:spPr>
            <a:noFill/>
            <a:ln w="12700">
              <a:solidFill>
                <a:schemeClr val="accent3">
                  <a:lumMod val="75000"/>
                </a:schemeClr>
              </a:solidFill>
            </a:ln>
          </c:spPr>
          <c:val>
            <c:numRef>
              <c:f>'Constituents (Top) and Ratios'!$AC$20:$AC$31</c:f>
              <c:numCache>
                <c:formatCode>General</c:formatCode>
                <c:ptCount val="12"/>
                <c:pt idx="0">
                  <c:v>6.9336283185840797</c:v>
                </c:pt>
                <c:pt idx="1">
                  <c:v>1.471153846153846</c:v>
                </c:pt>
                <c:pt idx="2">
                  <c:v>4.8495090265486738</c:v>
                </c:pt>
                <c:pt idx="3">
                  <c:v>3.6928104575163401</c:v>
                </c:pt>
                <c:pt idx="4">
                  <c:v>1.1914537712895381</c:v>
                </c:pt>
                <c:pt idx="5">
                  <c:v>0.78865979381443296</c:v>
                </c:pt>
                <c:pt idx="6">
                  <c:v>3.531249999999996</c:v>
                </c:pt>
                <c:pt idx="7">
                  <c:v>1.527027027027027</c:v>
                </c:pt>
                <c:pt idx="8">
                  <c:v>6.4011437908496802</c:v>
                </c:pt>
                <c:pt idx="9">
                  <c:v>3.7307692307692291</c:v>
                </c:pt>
                <c:pt idx="10">
                  <c:v>2.1730769230769229</c:v>
                </c:pt>
                <c:pt idx="11">
                  <c:v>2.285714285714286</c:v>
                </c:pt>
              </c:numCache>
            </c:numRef>
          </c:val>
          <c:extLst>
            <c:ext xmlns:c16="http://schemas.microsoft.com/office/drawing/2014/chart" uri="{C3380CC4-5D6E-409C-BE32-E72D297353CC}">
              <c16:uniqueId val="{00000005-5138-47A3-9F12-2990D725827C}"/>
            </c:ext>
          </c:extLst>
        </c:ser>
        <c:ser>
          <c:idx val="3"/>
          <c:order val="6"/>
          <c:tx>
            <c:strRef>
              <c:f>'Constituents (Top) and Ratios'!$AD$19</c:f>
              <c:strCache>
                <c:ptCount val="1"/>
                <c:pt idx="0">
                  <c:v>13</c:v>
                </c:pt>
              </c:strCache>
            </c:strRef>
          </c:tx>
          <c:spPr>
            <a:noFill/>
            <a:ln w="12700">
              <a:solidFill>
                <a:schemeClr val="accent3">
                  <a:lumMod val="75000"/>
                </a:schemeClr>
              </a:solidFill>
            </a:ln>
          </c:spPr>
          <c:val>
            <c:numRef>
              <c:f>'Constituents (Top) and Ratios'!$AD$20:$AD$31</c:f>
              <c:numCache>
                <c:formatCode>General</c:formatCode>
                <c:ptCount val="12"/>
                <c:pt idx="0">
                  <c:v>5.2456953642384114</c:v>
                </c:pt>
                <c:pt idx="1">
                  <c:v>1.407407407407407</c:v>
                </c:pt>
                <c:pt idx="2">
                  <c:v>3.452504105960263</c:v>
                </c:pt>
                <c:pt idx="3">
                  <c:v>2.4835526315789469</c:v>
                </c:pt>
                <c:pt idx="4">
                  <c:v>1.266144501278772</c:v>
                </c:pt>
                <c:pt idx="5">
                  <c:v>2.4126984126984121</c:v>
                </c:pt>
                <c:pt idx="6">
                  <c:v>4.5757575757575752</c:v>
                </c:pt>
                <c:pt idx="7">
                  <c:v>3.9736842105263159</c:v>
                </c:pt>
                <c:pt idx="8">
                  <c:v>3.2569901315789469</c:v>
                </c:pt>
                <c:pt idx="9">
                  <c:v>1.1666666666666661</c:v>
                </c:pt>
                <c:pt idx="10">
                  <c:v>1.3981481481481479</c:v>
                </c:pt>
                <c:pt idx="11">
                  <c:v>2.5384615384615401</c:v>
                </c:pt>
              </c:numCache>
            </c:numRef>
          </c:val>
          <c:extLst>
            <c:ext xmlns:c16="http://schemas.microsoft.com/office/drawing/2014/chart" uri="{C3380CC4-5D6E-409C-BE32-E72D297353CC}">
              <c16:uniqueId val="{00000006-5138-47A3-9F12-2990D725827C}"/>
            </c:ext>
          </c:extLst>
        </c:ser>
        <c:ser>
          <c:idx val="4"/>
          <c:order val="7"/>
          <c:tx>
            <c:strRef>
              <c:f>'Constituents (Top) and Ratios'!$AE$19</c:f>
              <c:strCache>
                <c:ptCount val="1"/>
                <c:pt idx="0">
                  <c:v>11</c:v>
                </c:pt>
              </c:strCache>
            </c:strRef>
          </c:tx>
          <c:spPr>
            <a:noFill/>
            <a:ln w="12700">
              <a:solidFill>
                <a:schemeClr val="accent3">
                  <a:lumMod val="75000"/>
                </a:schemeClr>
              </a:solidFill>
            </a:ln>
          </c:spPr>
          <c:val>
            <c:numRef>
              <c:f>'Constituents (Top) and Ratios'!$AE$20:$AE$31</c:f>
            </c:numRef>
          </c:val>
          <c:extLst>
            <c:ext xmlns:c16="http://schemas.microsoft.com/office/drawing/2014/chart" uri="{C3380CC4-5D6E-409C-BE32-E72D297353CC}">
              <c16:uniqueId val="{00000007-5138-47A3-9F12-2990D725827C}"/>
            </c:ext>
          </c:extLst>
        </c:ser>
        <c:ser>
          <c:idx val="5"/>
          <c:order val="8"/>
          <c:tx>
            <c:strRef>
              <c:f>'Constituents (Top) and Ratios'!$AF$19</c:f>
              <c:strCache>
                <c:ptCount val="1"/>
                <c:pt idx="0">
                  <c:v>12</c:v>
                </c:pt>
              </c:strCache>
            </c:strRef>
          </c:tx>
          <c:spPr>
            <a:noFill/>
            <a:ln w="12700">
              <a:solidFill>
                <a:schemeClr val="accent3">
                  <a:lumMod val="75000"/>
                </a:schemeClr>
              </a:solidFill>
            </a:ln>
          </c:spPr>
          <c:val>
            <c:numRef>
              <c:f>'Constituents (Top) and Ratios'!$AF$20:$AF$31</c:f>
            </c:numRef>
          </c:val>
          <c:extLst>
            <c:ext xmlns:c16="http://schemas.microsoft.com/office/drawing/2014/chart" uri="{C3380CC4-5D6E-409C-BE32-E72D297353CC}">
              <c16:uniqueId val="{00000008-5138-47A3-9F12-2990D725827C}"/>
            </c:ext>
          </c:extLst>
        </c:ser>
        <c:ser>
          <c:idx val="6"/>
          <c:order val="9"/>
          <c:tx>
            <c:strRef>
              <c:f>'Constituents (Top) and Ratios'!$AG$19</c:f>
              <c:strCache>
                <c:ptCount val="1"/>
                <c:pt idx="0">
                  <c:v>13</c:v>
                </c:pt>
              </c:strCache>
            </c:strRef>
          </c:tx>
          <c:spPr>
            <a:noFill/>
            <a:ln w="12700">
              <a:solidFill>
                <a:schemeClr val="accent3">
                  <a:lumMod val="75000"/>
                </a:schemeClr>
              </a:solidFill>
            </a:ln>
          </c:spPr>
          <c:val>
            <c:numRef>
              <c:f>'Constituents (Top) and Ratios'!$AG$20:$AG$31</c:f>
            </c:numRef>
          </c:val>
          <c:extLst>
            <c:ext xmlns:c16="http://schemas.microsoft.com/office/drawing/2014/chart" uri="{C3380CC4-5D6E-409C-BE32-E72D297353CC}">
              <c16:uniqueId val="{00000009-5138-47A3-9F12-2990D725827C}"/>
            </c:ext>
          </c:extLst>
        </c:ser>
        <c:ser>
          <c:idx val="7"/>
          <c:order val="10"/>
          <c:tx>
            <c:strRef>
              <c:f>'Constituents (Top) and Ratios'!$AH$19</c:f>
              <c:strCache>
                <c:ptCount val="1"/>
                <c:pt idx="0">
                  <c:v>14</c:v>
                </c:pt>
              </c:strCache>
            </c:strRef>
          </c:tx>
          <c:spPr>
            <a:noFill/>
            <a:ln w="38100">
              <a:solidFill>
                <a:srgbClr val="FF0000"/>
              </a:solidFill>
            </a:ln>
          </c:spPr>
          <c:val>
            <c:numRef>
              <c:f>'Constituents (Top) and Ratios'!$AH$20:$AH$31</c:f>
              <c:numCache>
                <c:formatCode>General</c:formatCode>
                <c:ptCount val="12"/>
                <c:pt idx="0">
                  <c:v>1.2684701492537309</c:v>
                </c:pt>
                <c:pt idx="1">
                  <c:v>2.1618357487922708</c:v>
                </c:pt>
                <c:pt idx="2">
                  <c:v>0.71392320895522399</c:v>
                </c:pt>
                <c:pt idx="3">
                  <c:v>2.994413407821229</c:v>
                </c:pt>
                <c:pt idx="4">
                  <c:v>1.480618466898955</c:v>
                </c:pt>
                <c:pt idx="5">
                  <c:v>9.1326530612244881</c:v>
                </c:pt>
                <c:pt idx="6">
                  <c:v>4.3577235772357596</c:v>
                </c:pt>
                <c:pt idx="7">
                  <c:v>4</c:v>
                </c:pt>
                <c:pt idx="8">
                  <c:v>0.94958100558659198</c:v>
                </c:pt>
                <c:pt idx="9">
                  <c:v>0.47342995169082103</c:v>
                </c:pt>
                <c:pt idx="10">
                  <c:v>2.5893719806763298</c:v>
                </c:pt>
                <c:pt idx="11">
                  <c:v>4.3928571428571406</c:v>
                </c:pt>
              </c:numCache>
            </c:numRef>
          </c:val>
          <c:extLst>
            <c:ext xmlns:c16="http://schemas.microsoft.com/office/drawing/2014/chart" uri="{C3380CC4-5D6E-409C-BE32-E72D297353CC}">
              <c16:uniqueId val="{0000000A-5138-47A3-9F12-2990D725827C}"/>
            </c:ext>
          </c:extLst>
        </c:ser>
        <c:ser>
          <c:idx val="10"/>
          <c:order val="11"/>
          <c:tx>
            <c:strRef>
              <c:f>'Constituents (Top) and Ratios'!$AI$19</c:f>
              <c:strCache>
                <c:ptCount val="1"/>
                <c:pt idx="0">
                  <c:v>Gridline 1</c:v>
                </c:pt>
              </c:strCache>
            </c:strRef>
          </c:tx>
          <c:spPr>
            <a:noFill/>
            <a:ln w="3175">
              <a:solidFill>
                <a:schemeClr val="bg1">
                  <a:lumMod val="85000"/>
                </a:schemeClr>
              </a:solidFill>
            </a:ln>
          </c:spPr>
          <c:val>
            <c:numRef>
              <c:f>'Constituents (Top) and Ratios'!$AI$20:$AI$31</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B-5138-47A3-9F12-2990D725827C}"/>
            </c:ext>
          </c:extLst>
        </c:ser>
        <c:ser>
          <c:idx val="11"/>
          <c:order val="12"/>
          <c:tx>
            <c:strRef>
              <c:f>'Constituents (Top) and Ratios'!$AJ$19</c:f>
              <c:strCache>
                <c:ptCount val="1"/>
                <c:pt idx="0">
                  <c:v>Gridline 2</c:v>
                </c:pt>
              </c:strCache>
            </c:strRef>
          </c:tx>
          <c:spPr>
            <a:noFill/>
            <a:ln w="3175">
              <a:solidFill>
                <a:schemeClr val="bg1">
                  <a:lumMod val="85000"/>
                </a:schemeClr>
              </a:solidFill>
            </a:ln>
          </c:spPr>
          <c:val>
            <c:numRef>
              <c:f>'Constituents (Top) and Ratios'!$AJ$20:$AJ$31</c:f>
              <c:numCache>
                <c:formatCode>General</c:formatCode>
                <c:ptCount val="12"/>
                <c:pt idx="0">
                  <c:v>2</c:v>
                </c:pt>
                <c:pt idx="1">
                  <c:v>2</c:v>
                </c:pt>
                <c:pt idx="2">
                  <c:v>2</c:v>
                </c:pt>
                <c:pt idx="3">
                  <c:v>2</c:v>
                </c:pt>
                <c:pt idx="4">
                  <c:v>2</c:v>
                </c:pt>
                <c:pt idx="5">
                  <c:v>2</c:v>
                </c:pt>
                <c:pt idx="6">
                  <c:v>2</c:v>
                </c:pt>
                <c:pt idx="7">
                  <c:v>2</c:v>
                </c:pt>
                <c:pt idx="8">
                  <c:v>2</c:v>
                </c:pt>
                <c:pt idx="9">
                  <c:v>2</c:v>
                </c:pt>
                <c:pt idx="10">
                  <c:v>2</c:v>
                </c:pt>
                <c:pt idx="11">
                  <c:v>2</c:v>
                </c:pt>
              </c:numCache>
            </c:numRef>
          </c:val>
          <c:extLst>
            <c:ext xmlns:c16="http://schemas.microsoft.com/office/drawing/2014/chart" uri="{C3380CC4-5D6E-409C-BE32-E72D297353CC}">
              <c16:uniqueId val="{0000000C-5138-47A3-9F12-2990D725827C}"/>
            </c:ext>
          </c:extLst>
        </c:ser>
        <c:ser>
          <c:idx val="12"/>
          <c:order val="13"/>
          <c:tx>
            <c:strRef>
              <c:f>'Constituents (Top) and Ratios'!$AK$19</c:f>
              <c:strCache>
                <c:ptCount val="1"/>
                <c:pt idx="0">
                  <c:v>Gridline 3</c:v>
                </c:pt>
              </c:strCache>
            </c:strRef>
          </c:tx>
          <c:spPr>
            <a:noFill/>
            <a:ln w="3175">
              <a:solidFill>
                <a:schemeClr val="bg1">
                  <a:lumMod val="85000"/>
                </a:schemeClr>
              </a:solidFill>
            </a:ln>
          </c:spPr>
          <c:val>
            <c:numRef>
              <c:f>'Constituents (Top) and Ratios'!$AK$20:$AK$31</c:f>
              <c:numCache>
                <c:formatCode>General</c:formatCode>
                <c:ptCount val="12"/>
                <c:pt idx="0">
                  <c:v>3</c:v>
                </c:pt>
                <c:pt idx="1">
                  <c:v>3</c:v>
                </c:pt>
                <c:pt idx="2">
                  <c:v>3</c:v>
                </c:pt>
                <c:pt idx="3">
                  <c:v>3</c:v>
                </c:pt>
                <c:pt idx="4">
                  <c:v>3</c:v>
                </c:pt>
                <c:pt idx="5">
                  <c:v>3</c:v>
                </c:pt>
                <c:pt idx="6">
                  <c:v>3</c:v>
                </c:pt>
                <c:pt idx="7">
                  <c:v>3</c:v>
                </c:pt>
                <c:pt idx="8">
                  <c:v>3</c:v>
                </c:pt>
                <c:pt idx="9">
                  <c:v>3</c:v>
                </c:pt>
                <c:pt idx="10">
                  <c:v>3</c:v>
                </c:pt>
                <c:pt idx="11">
                  <c:v>3</c:v>
                </c:pt>
              </c:numCache>
            </c:numRef>
          </c:val>
          <c:extLst>
            <c:ext xmlns:c16="http://schemas.microsoft.com/office/drawing/2014/chart" uri="{C3380CC4-5D6E-409C-BE32-E72D297353CC}">
              <c16:uniqueId val="{0000000D-5138-47A3-9F12-2990D725827C}"/>
            </c:ext>
          </c:extLst>
        </c:ser>
        <c:ser>
          <c:idx val="14"/>
          <c:order val="14"/>
          <c:tx>
            <c:strRef>
              <c:f>'Constituents (Top) and Ratios'!$AL$19</c:f>
              <c:strCache>
                <c:ptCount val="1"/>
                <c:pt idx="0">
                  <c:v>Gridline 4</c:v>
                </c:pt>
              </c:strCache>
            </c:strRef>
          </c:tx>
          <c:spPr>
            <a:noFill/>
            <a:ln w="3175">
              <a:solidFill>
                <a:schemeClr val="bg1">
                  <a:lumMod val="85000"/>
                </a:schemeClr>
              </a:solidFill>
            </a:ln>
          </c:spPr>
          <c:val>
            <c:numRef>
              <c:f>'Constituents (Top) and Ratios'!$AL$20:$AL$31</c:f>
              <c:numCache>
                <c:formatCode>General</c:formatCode>
                <c:ptCount val="12"/>
                <c:pt idx="0">
                  <c:v>4</c:v>
                </c:pt>
                <c:pt idx="1">
                  <c:v>4</c:v>
                </c:pt>
                <c:pt idx="2">
                  <c:v>4</c:v>
                </c:pt>
                <c:pt idx="3">
                  <c:v>4</c:v>
                </c:pt>
                <c:pt idx="4">
                  <c:v>4</c:v>
                </c:pt>
                <c:pt idx="5">
                  <c:v>4</c:v>
                </c:pt>
                <c:pt idx="6">
                  <c:v>4</c:v>
                </c:pt>
                <c:pt idx="7">
                  <c:v>4</c:v>
                </c:pt>
                <c:pt idx="8">
                  <c:v>4</c:v>
                </c:pt>
                <c:pt idx="9">
                  <c:v>4</c:v>
                </c:pt>
                <c:pt idx="10">
                  <c:v>4</c:v>
                </c:pt>
                <c:pt idx="11">
                  <c:v>4</c:v>
                </c:pt>
              </c:numCache>
            </c:numRef>
          </c:val>
          <c:extLst>
            <c:ext xmlns:c16="http://schemas.microsoft.com/office/drawing/2014/chart" uri="{C3380CC4-5D6E-409C-BE32-E72D297353CC}">
              <c16:uniqueId val="{0000000E-5138-47A3-9F12-2990D725827C}"/>
            </c:ext>
          </c:extLst>
        </c:ser>
        <c:ser>
          <c:idx val="15"/>
          <c:order val="15"/>
          <c:tx>
            <c:strRef>
              <c:f>'Constituents (Top) and Ratios'!$AM$19</c:f>
              <c:strCache>
                <c:ptCount val="1"/>
                <c:pt idx="0">
                  <c:v>Gridline 5</c:v>
                </c:pt>
              </c:strCache>
            </c:strRef>
          </c:tx>
          <c:spPr>
            <a:noFill/>
            <a:ln w="3175">
              <a:solidFill>
                <a:schemeClr val="bg1">
                  <a:lumMod val="85000"/>
                </a:schemeClr>
              </a:solidFill>
            </a:ln>
          </c:spPr>
          <c:val>
            <c:numRef>
              <c:f>'Constituents (Top) and Ratios'!$AM$20:$AM$31</c:f>
              <c:numCache>
                <c:formatCode>General</c:formatCode>
                <c:ptCount val="12"/>
                <c:pt idx="0">
                  <c:v>5</c:v>
                </c:pt>
                <c:pt idx="1">
                  <c:v>5</c:v>
                </c:pt>
                <c:pt idx="2">
                  <c:v>5</c:v>
                </c:pt>
                <c:pt idx="3">
                  <c:v>5</c:v>
                </c:pt>
                <c:pt idx="4">
                  <c:v>5</c:v>
                </c:pt>
                <c:pt idx="5">
                  <c:v>5</c:v>
                </c:pt>
                <c:pt idx="6">
                  <c:v>5</c:v>
                </c:pt>
                <c:pt idx="7">
                  <c:v>5</c:v>
                </c:pt>
                <c:pt idx="8">
                  <c:v>5</c:v>
                </c:pt>
                <c:pt idx="9">
                  <c:v>5</c:v>
                </c:pt>
                <c:pt idx="10">
                  <c:v>5</c:v>
                </c:pt>
                <c:pt idx="11">
                  <c:v>5</c:v>
                </c:pt>
              </c:numCache>
            </c:numRef>
          </c:val>
          <c:extLst>
            <c:ext xmlns:c16="http://schemas.microsoft.com/office/drawing/2014/chart" uri="{C3380CC4-5D6E-409C-BE32-E72D297353CC}">
              <c16:uniqueId val="{0000000F-5138-47A3-9F12-2990D725827C}"/>
            </c:ext>
          </c:extLst>
        </c:ser>
        <c:ser>
          <c:idx val="16"/>
          <c:order val="16"/>
          <c:tx>
            <c:strRef>
              <c:f>'Constituents (Top) and Ratios'!$AN$19</c:f>
              <c:strCache>
                <c:ptCount val="1"/>
                <c:pt idx="0">
                  <c:v>Gridline 6</c:v>
                </c:pt>
              </c:strCache>
            </c:strRef>
          </c:tx>
          <c:spPr>
            <a:noFill/>
            <a:ln w="3175">
              <a:solidFill>
                <a:schemeClr val="bg1">
                  <a:lumMod val="85000"/>
                </a:schemeClr>
              </a:solidFill>
            </a:ln>
          </c:spPr>
          <c:val>
            <c:numRef>
              <c:f>'Constituents (Top) and Ratios'!$AN$20:$AN$31</c:f>
              <c:numCache>
                <c:formatCode>General</c:formatCode>
                <c:ptCount val="12"/>
                <c:pt idx="0">
                  <c:v>6</c:v>
                </c:pt>
                <c:pt idx="1">
                  <c:v>6</c:v>
                </c:pt>
                <c:pt idx="2">
                  <c:v>6</c:v>
                </c:pt>
                <c:pt idx="3">
                  <c:v>6</c:v>
                </c:pt>
                <c:pt idx="4">
                  <c:v>6</c:v>
                </c:pt>
                <c:pt idx="5">
                  <c:v>6</c:v>
                </c:pt>
                <c:pt idx="6">
                  <c:v>6</c:v>
                </c:pt>
                <c:pt idx="7">
                  <c:v>6</c:v>
                </c:pt>
                <c:pt idx="8">
                  <c:v>6</c:v>
                </c:pt>
                <c:pt idx="9">
                  <c:v>6</c:v>
                </c:pt>
                <c:pt idx="10">
                  <c:v>6</c:v>
                </c:pt>
                <c:pt idx="11">
                  <c:v>6</c:v>
                </c:pt>
              </c:numCache>
            </c:numRef>
          </c:val>
          <c:extLst>
            <c:ext xmlns:c16="http://schemas.microsoft.com/office/drawing/2014/chart" uri="{C3380CC4-5D6E-409C-BE32-E72D297353CC}">
              <c16:uniqueId val="{00000010-5138-47A3-9F12-2990D725827C}"/>
            </c:ext>
          </c:extLst>
        </c:ser>
        <c:ser>
          <c:idx val="17"/>
          <c:order val="17"/>
          <c:tx>
            <c:strRef>
              <c:f>'Constituents (Top) and Ratios'!$AO$19</c:f>
              <c:strCache>
                <c:ptCount val="1"/>
                <c:pt idx="0">
                  <c:v>Gridline 7</c:v>
                </c:pt>
              </c:strCache>
            </c:strRef>
          </c:tx>
          <c:spPr>
            <a:noFill/>
            <a:ln w="3175">
              <a:solidFill>
                <a:schemeClr val="bg1">
                  <a:lumMod val="85000"/>
                </a:schemeClr>
              </a:solidFill>
            </a:ln>
          </c:spPr>
          <c:val>
            <c:numRef>
              <c:f>'Constituents (Top) and Ratios'!$AO$20:$AO$31</c:f>
              <c:numCache>
                <c:formatCode>General</c:formatCode>
                <c:ptCount val="12"/>
                <c:pt idx="0">
                  <c:v>7</c:v>
                </c:pt>
                <c:pt idx="1">
                  <c:v>7</c:v>
                </c:pt>
                <c:pt idx="2">
                  <c:v>7</c:v>
                </c:pt>
                <c:pt idx="3">
                  <c:v>7</c:v>
                </c:pt>
                <c:pt idx="4">
                  <c:v>7</c:v>
                </c:pt>
                <c:pt idx="5">
                  <c:v>7</c:v>
                </c:pt>
                <c:pt idx="6">
                  <c:v>7</c:v>
                </c:pt>
                <c:pt idx="7">
                  <c:v>7</c:v>
                </c:pt>
                <c:pt idx="8">
                  <c:v>7</c:v>
                </c:pt>
                <c:pt idx="9">
                  <c:v>7</c:v>
                </c:pt>
                <c:pt idx="10">
                  <c:v>7</c:v>
                </c:pt>
                <c:pt idx="11">
                  <c:v>7</c:v>
                </c:pt>
              </c:numCache>
            </c:numRef>
          </c:val>
          <c:extLst>
            <c:ext xmlns:c16="http://schemas.microsoft.com/office/drawing/2014/chart" uri="{C3380CC4-5D6E-409C-BE32-E72D297353CC}">
              <c16:uniqueId val="{00000011-5138-47A3-9F12-2990D725827C}"/>
            </c:ext>
          </c:extLst>
        </c:ser>
        <c:ser>
          <c:idx val="18"/>
          <c:order val="18"/>
          <c:tx>
            <c:strRef>
              <c:f>'Constituents (Top) and Ratios'!$AP$19</c:f>
              <c:strCache>
                <c:ptCount val="1"/>
                <c:pt idx="0">
                  <c:v>Gridline 8</c:v>
                </c:pt>
              </c:strCache>
            </c:strRef>
          </c:tx>
          <c:spPr>
            <a:noFill/>
            <a:ln w="3175">
              <a:solidFill>
                <a:schemeClr val="bg1">
                  <a:lumMod val="85000"/>
                </a:schemeClr>
              </a:solidFill>
            </a:ln>
          </c:spPr>
          <c:val>
            <c:numRef>
              <c:f>'Constituents (Top) and Ratios'!$AP$20:$AP$31</c:f>
              <c:numCache>
                <c:formatCode>General</c:formatCode>
                <c:ptCount val="12"/>
                <c:pt idx="0">
                  <c:v>8</c:v>
                </c:pt>
                <c:pt idx="1">
                  <c:v>8</c:v>
                </c:pt>
                <c:pt idx="2">
                  <c:v>8</c:v>
                </c:pt>
                <c:pt idx="3">
                  <c:v>8</c:v>
                </c:pt>
                <c:pt idx="4">
                  <c:v>8</c:v>
                </c:pt>
                <c:pt idx="5">
                  <c:v>8</c:v>
                </c:pt>
                <c:pt idx="6">
                  <c:v>8</c:v>
                </c:pt>
                <c:pt idx="7">
                  <c:v>8</c:v>
                </c:pt>
                <c:pt idx="8">
                  <c:v>8</c:v>
                </c:pt>
                <c:pt idx="9">
                  <c:v>8</c:v>
                </c:pt>
                <c:pt idx="10">
                  <c:v>8</c:v>
                </c:pt>
                <c:pt idx="11">
                  <c:v>8</c:v>
                </c:pt>
              </c:numCache>
            </c:numRef>
          </c:val>
          <c:extLst>
            <c:ext xmlns:c16="http://schemas.microsoft.com/office/drawing/2014/chart" uri="{C3380CC4-5D6E-409C-BE32-E72D297353CC}">
              <c16:uniqueId val="{00000012-5138-47A3-9F12-2990D725827C}"/>
            </c:ext>
          </c:extLst>
        </c:ser>
        <c:ser>
          <c:idx val="19"/>
          <c:order val="19"/>
          <c:tx>
            <c:strRef>
              <c:f>'Constituents (Top) and Ratios'!$AQ$19</c:f>
              <c:strCache>
                <c:ptCount val="1"/>
                <c:pt idx="0">
                  <c:v>Gridline 9</c:v>
                </c:pt>
              </c:strCache>
            </c:strRef>
          </c:tx>
          <c:spPr>
            <a:noFill/>
            <a:ln w="3175">
              <a:solidFill>
                <a:schemeClr val="bg1">
                  <a:lumMod val="85000"/>
                </a:schemeClr>
              </a:solidFill>
            </a:ln>
          </c:spPr>
          <c:val>
            <c:numRef>
              <c:f>'Constituents (Top) and Ratios'!$AQ$20:$AQ$31</c:f>
              <c:numCache>
                <c:formatCode>General</c:formatCode>
                <c:ptCount val="12"/>
                <c:pt idx="0">
                  <c:v>9</c:v>
                </c:pt>
                <c:pt idx="1">
                  <c:v>9</c:v>
                </c:pt>
                <c:pt idx="2">
                  <c:v>9</c:v>
                </c:pt>
                <c:pt idx="3">
                  <c:v>9</c:v>
                </c:pt>
                <c:pt idx="4">
                  <c:v>9</c:v>
                </c:pt>
                <c:pt idx="5">
                  <c:v>9</c:v>
                </c:pt>
                <c:pt idx="6">
                  <c:v>9</c:v>
                </c:pt>
                <c:pt idx="7">
                  <c:v>9</c:v>
                </c:pt>
                <c:pt idx="8">
                  <c:v>9</c:v>
                </c:pt>
                <c:pt idx="9">
                  <c:v>9</c:v>
                </c:pt>
                <c:pt idx="10">
                  <c:v>9</c:v>
                </c:pt>
                <c:pt idx="11">
                  <c:v>9</c:v>
                </c:pt>
              </c:numCache>
            </c:numRef>
          </c:val>
          <c:extLst>
            <c:ext xmlns:c16="http://schemas.microsoft.com/office/drawing/2014/chart" uri="{C3380CC4-5D6E-409C-BE32-E72D297353CC}">
              <c16:uniqueId val="{00000013-5138-47A3-9F12-2990D725827C}"/>
            </c:ext>
          </c:extLst>
        </c:ser>
        <c:ser>
          <c:idx val="20"/>
          <c:order val="20"/>
          <c:tx>
            <c:strRef>
              <c:f>'Constituents (Top) and Ratios'!$AR$19</c:f>
              <c:strCache>
                <c:ptCount val="1"/>
                <c:pt idx="0">
                  <c:v>Gridline 10</c:v>
                </c:pt>
              </c:strCache>
            </c:strRef>
          </c:tx>
          <c:spPr>
            <a:noFill/>
            <a:ln w="3175">
              <a:solidFill>
                <a:schemeClr val="bg1">
                  <a:lumMod val="85000"/>
                </a:schemeClr>
              </a:solidFill>
            </a:ln>
          </c:spPr>
          <c:val>
            <c:numRef>
              <c:f>'Constituents (Top) and Ratios'!$AR$20:$AR$31</c:f>
              <c:numCache>
                <c:formatCode>General</c:formatCode>
                <c:ptCount val="12"/>
                <c:pt idx="0">
                  <c:v>10</c:v>
                </c:pt>
                <c:pt idx="1">
                  <c:v>10</c:v>
                </c:pt>
                <c:pt idx="2">
                  <c:v>10</c:v>
                </c:pt>
                <c:pt idx="3">
                  <c:v>10</c:v>
                </c:pt>
                <c:pt idx="4">
                  <c:v>10</c:v>
                </c:pt>
                <c:pt idx="5">
                  <c:v>10</c:v>
                </c:pt>
                <c:pt idx="6">
                  <c:v>10</c:v>
                </c:pt>
                <c:pt idx="7">
                  <c:v>10</c:v>
                </c:pt>
                <c:pt idx="8">
                  <c:v>10</c:v>
                </c:pt>
                <c:pt idx="9">
                  <c:v>10</c:v>
                </c:pt>
                <c:pt idx="10">
                  <c:v>10</c:v>
                </c:pt>
                <c:pt idx="11">
                  <c:v>10</c:v>
                </c:pt>
              </c:numCache>
            </c:numRef>
          </c:val>
          <c:extLst>
            <c:ext xmlns:c16="http://schemas.microsoft.com/office/drawing/2014/chart" uri="{C3380CC4-5D6E-409C-BE32-E72D297353CC}">
              <c16:uniqueId val="{00000014-5138-47A3-9F12-2990D725827C}"/>
            </c:ext>
          </c:extLst>
        </c:ser>
        <c:dLbls>
          <c:showLegendKey val="0"/>
          <c:showVal val="0"/>
          <c:showCatName val="0"/>
          <c:showSerName val="0"/>
          <c:showPercent val="0"/>
          <c:showBubbleSize val="0"/>
        </c:dLbls>
        <c:axId val="240097512"/>
        <c:axId val="240097120"/>
      </c:radarChart>
      <c:catAx>
        <c:axId val="240097512"/>
        <c:scaling>
          <c:orientation val="minMax"/>
        </c:scaling>
        <c:delete val="0"/>
        <c:axPos val="b"/>
        <c:majorGridlines/>
        <c:majorTickMark val="out"/>
        <c:minorTickMark val="none"/>
        <c:tickLblPos val="nextTo"/>
        <c:crossAx val="240097120"/>
        <c:crosses val="autoZero"/>
        <c:auto val="1"/>
        <c:lblAlgn val="ctr"/>
        <c:lblOffset val="100"/>
        <c:noMultiLvlLbl val="0"/>
      </c:catAx>
      <c:valAx>
        <c:axId val="240097120"/>
        <c:scaling>
          <c:orientation val="minMax"/>
        </c:scaling>
        <c:delete val="0"/>
        <c:axPos val="l"/>
        <c:majorGridlines>
          <c:spPr>
            <a:ln w="25400">
              <a:solidFill>
                <a:schemeClr val="tx1">
                  <a:lumMod val="85000"/>
                  <a:lumOff val="15000"/>
                </a:schemeClr>
              </a:solidFill>
            </a:ln>
          </c:spPr>
        </c:majorGridlines>
        <c:numFmt formatCode="General" sourceLinked="1"/>
        <c:majorTickMark val="none"/>
        <c:minorTickMark val="none"/>
        <c:tickLblPos val="none"/>
        <c:spPr>
          <a:ln w="9525">
            <a:solidFill>
              <a:schemeClr val="tx1">
                <a:lumMod val="85000"/>
                <a:lumOff val="15000"/>
              </a:schemeClr>
            </a:solidFill>
          </a:ln>
        </c:spPr>
        <c:crossAx val="240097512"/>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ysClr val="windowText" lastClr="000000"/>
                </a:solidFill>
                <a:effectLst>
                  <a:outerShdw blurRad="50800" dist="38100" dir="5400000" algn="t" rotWithShape="0">
                    <a:prstClr val="black">
                      <a:alpha val="40000"/>
                    </a:prstClr>
                  </a:outerShdw>
                </a:effectLst>
                <a:latin typeface="+mn-lt"/>
                <a:ea typeface="+mn-ea"/>
                <a:cs typeface="+mn-cs"/>
              </a:defRPr>
            </a:pPr>
            <a:r>
              <a:rPr lang="en-US" sz="2000" dirty="0" err="1">
                <a:solidFill>
                  <a:schemeClr val="accent4">
                    <a:lumMod val="75000"/>
                  </a:schemeClr>
                </a:solidFill>
                <a:effectLst/>
                <a:latin typeface="Arial Narrow" panose="020B0606020202030204" pitchFamily="34" charset="0"/>
              </a:rPr>
              <a:t>Kilogramm</a:t>
            </a:r>
            <a:r>
              <a:rPr lang="en-US" sz="2000" dirty="0">
                <a:solidFill>
                  <a:schemeClr val="accent4">
                    <a:lumMod val="75000"/>
                  </a:schemeClr>
                </a:solidFill>
                <a:effectLst/>
                <a:latin typeface="Arial Narrow" panose="020B0606020202030204" pitchFamily="34" charset="0"/>
              </a:rPr>
              <a:t> </a:t>
            </a:r>
            <a:r>
              <a:rPr lang="en-US" sz="2000" dirty="0" err="1">
                <a:solidFill>
                  <a:schemeClr val="accent4">
                    <a:lumMod val="75000"/>
                  </a:schemeClr>
                </a:solidFill>
                <a:effectLst/>
                <a:latin typeface="Arial Narrow" panose="020B0606020202030204" pitchFamily="34" charset="0"/>
              </a:rPr>
              <a:t>Öl</a:t>
            </a:r>
            <a:r>
              <a:rPr lang="en-US" sz="2000" dirty="0">
                <a:solidFill>
                  <a:schemeClr val="accent4">
                    <a:lumMod val="75000"/>
                  </a:schemeClr>
                </a:solidFill>
                <a:effectLst/>
                <a:latin typeface="Arial Narrow" panose="020B0606020202030204" pitchFamily="34" charset="0"/>
              </a:rPr>
              <a:t> </a:t>
            </a:r>
            <a:r>
              <a:rPr lang="en-US" sz="2000" baseline="0" dirty="0">
                <a:solidFill>
                  <a:schemeClr val="accent4">
                    <a:lumMod val="75000"/>
                  </a:schemeClr>
                </a:solidFill>
                <a:effectLst/>
                <a:latin typeface="Arial Narrow" panose="020B0606020202030204" pitchFamily="34" charset="0"/>
              </a:rPr>
              <a:t>2012-2017 </a:t>
            </a:r>
            <a:endParaRPr lang="en-US" sz="2000" dirty="0">
              <a:solidFill>
                <a:schemeClr val="accent4">
                  <a:lumMod val="75000"/>
                </a:schemeClr>
              </a:solidFill>
              <a:effectLst/>
              <a:latin typeface="Arial Narrow" panose="020B0606020202030204" pitchFamily="34" charset="0"/>
            </a:endParaRPr>
          </a:p>
        </c:rich>
      </c:tx>
      <c:layout>
        <c:manualLayout>
          <c:xMode val="edge"/>
          <c:yMode val="edge"/>
          <c:x val="3.9527152105077797E-2"/>
          <c:y val="7.2296202906349305E-2"/>
        </c:manualLayout>
      </c:layout>
      <c:overlay val="0"/>
      <c:spPr>
        <a:solidFill>
          <a:sysClr val="window" lastClr="FFFFFF"/>
        </a:solidFill>
        <a:ln>
          <a:noFill/>
        </a:ln>
        <a:effectLst/>
      </c:spPr>
    </c:title>
    <c:autoTitleDeleted val="0"/>
    <c:plotArea>
      <c:layout/>
      <c:barChart>
        <c:barDir val="col"/>
        <c:grouping val="clustered"/>
        <c:varyColors val="0"/>
        <c:ser>
          <c:idx val="4"/>
          <c:order val="0"/>
          <c:tx>
            <c:strRef>
              <c:f>Sheet1!$A$79</c:f>
              <c:strCache>
                <c:ptCount val="1"/>
                <c:pt idx="0">
                  <c:v>Oils Sourced</c:v>
                </c:pt>
              </c:strCache>
            </c:strRef>
          </c:tx>
          <c:spPr>
            <a:solidFill>
              <a:srgbClr val="7030A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1"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Sheet1!$B$79:$G$79</c:f>
              <c:strCache>
                <c:ptCount val="6"/>
                <c:pt idx="0">
                  <c:v>2012</c:v>
                </c:pt>
                <c:pt idx="1">
                  <c:v>2013</c:v>
                </c:pt>
                <c:pt idx="2">
                  <c:v>2014</c:v>
                </c:pt>
                <c:pt idx="3">
                  <c:v>2015</c:v>
                </c:pt>
                <c:pt idx="4">
                  <c:v>2016 (Projected)</c:v>
                </c:pt>
                <c:pt idx="5">
                  <c:v>2017 (Projected)</c:v>
                </c:pt>
              </c:strCache>
            </c:strRef>
          </c:cat>
          <c:val>
            <c:numRef>
              <c:f>Sheet1!$B$80:$G$80</c:f>
              <c:numCache>
                <c:formatCode>#,##0</c:formatCode>
                <c:ptCount val="6"/>
                <c:pt idx="0">
                  <c:v>182000</c:v>
                </c:pt>
                <c:pt idx="1">
                  <c:v>379000</c:v>
                </c:pt>
                <c:pt idx="2">
                  <c:v>740000</c:v>
                </c:pt>
                <c:pt idx="3">
                  <c:v>1092000</c:v>
                </c:pt>
                <c:pt idx="4">
                  <c:v>1408000</c:v>
                </c:pt>
                <c:pt idx="5">
                  <c:v>1850000</c:v>
                </c:pt>
              </c:numCache>
            </c:numRef>
          </c:val>
          <c:extLst>
            <c:ext xmlns:c16="http://schemas.microsoft.com/office/drawing/2014/chart" uri="{C3380CC4-5D6E-409C-BE32-E72D297353CC}">
              <c16:uniqueId val="{00000000-49D2-4C9D-B5B9-C06569065EA7}"/>
            </c:ext>
          </c:extLst>
        </c:ser>
        <c:dLbls>
          <c:dLblPos val="outEnd"/>
          <c:showLegendKey val="0"/>
          <c:showVal val="1"/>
          <c:showCatName val="0"/>
          <c:showSerName val="0"/>
          <c:showPercent val="0"/>
          <c:showBubbleSize val="0"/>
        </c:dLbls>
        <c:gapWidth val="100"/>
        <c:overlap val="-24"/>
        <c:axId val="240101432"/>
        <c:axId val="288931416"/>
      </c:barChart>
      <c:catAx>
        <c:axId val="240101432"/>
        <c:scaling>
          <c:orientation val="minMax"/>
        </c:scaling>
        <c:delete val="0"/>
        <c:axPos val="b"/>
        <c:numFmt formatCode="General" sourceLinked="1"/>
        <c:majorTickMark val="out"/>
        <c:minorTickMark val="none"/>
        <c:tickLblPos val="nextTo"/>
        <c:spPr>
          <a:noFill/>
          <a:ln w="12700" cap="flat" cmpd="sng" algn="ctr">
            <a:solidFill>
              <a:srgbClr val="7030A0">
                <a:alpha val="54000"/>
              </a:srgb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de-DE"/>
          </a:p>
        </c:txPr>
        <c:crossAx val="288931416"/>
        <c:crosses val="autoZero"/>
        <c:auto val="1"/>
        <c:lblAlgn val="ctr"/>
        <c:lblOffset val="100"/>
        <c:noMultiLvlLbl val="0"/>
      </c:catAx>
      <c:valAx>
        <c:axId val="288931416"/>
        <c:scaling>
          <c:orientation val="minMax"/>
        </c:scaling>
        <c:delete val="1"/>
        <c:axPos val="l"/>
        <c:majorGridlines>
          <c:spPr>
            <a:ln w="9525" cap="flat" cmpd="sng" algn="ctr">
              <a:solidFill>
                <a:schemeClr val="lt1">
                  <a:lumMod val="95000"/>
                  <a:alpha val="10000"/>
                </a:schemeClr>
              </a:solidFill>
              <a:round/>
            </a:ln>
            <a:effectLst/>
          </c:spPr>
        </c:majorGridlines>
        <c:numFmt formatCode="#,##0" sourceLinked="1"/>
        <c:majorTickMark val="out"/>
        <c:minorTickMark val="none"/>
        <c:tickLblPos val="nextTo"/>
        <c:crossAx val="240101432"/>
        <c:crosses val="autoZero"/>
        <c:crossBetween val="between"/>
      </c:valAx>
      <c:spPr>
        <a:noFill/>
        <a:ln>
          <a:noFill/>
        </a:ln>
        <a:effectLst/>
      </c:spPr>
    </c:plotArea>
    <c:plotVisOnly val="1"/>
    <c:dispBlanksAs val="gap"/>
    <c:showDLblsOverMax val="0"/>
  </c:chart>
  <c:spPr>
    <a:gradFill flip="none" rotWithShape="1">
      <a:gsLst>
        <a:gs pos="100000">
          <a:schemeClr val="bg1"/>
        </a:gs>
        <a:gs pos="100000">
          <a:schemeClr val="dk1">
            <a:lumMod val="85000"/>
            <a:lumOff val="15000"/>
          </a:schemeClr>
        </a:gs>
      </a:gsLst>
      <a:path path="circle">
        <a:fillToRect l="50000" t="50000" r="50000" b="50000"/>
      </a:path>
      <a:tileRect/>
    </a:gradFill>
    <a:ln>
      <a:noFill/>
    </a:ln>
    <a:effectLst/>
  </c:spPr>
  <c:txPr>
    <a:bodyPr/>
    <a:lstStyle/>
    <a:p>
      <a:pPr>
        <a:defRPr/>
      </a:pPr>
      <a:endParaRPr lang="de-DE"/>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9BEDCE-E086-214E-8904-AA988D07483B}" type="datetimeFigureOut">
              <a:rPr lang="de-DE" smtClean="0"/>
              <a:t>11.03.2016</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2CB88C-30F3-1B48-B557-4B62A9A248B8}" type="slidenum">
              <a:rPr lang="de-DE" smtClean="0"/>
              <a:t>‹Nr.›</a:t>
            </a:fld>
            <a:endParaRPr lang="de-DE"/>
          </a:p>
        </p:txBody>
      </p:sp>
    </p:spTree>
    <p:extLst>
      <p:ext uri="{BB962C8B-B14F-4D97-AF65-F5344CB8AC3E}">
        <p14:creationId xmlns:p14="http://schemas.microsoft.com/office/powerpoint/2010/main" val="2351039737"/>
      </p:ext>
    </p:extLst>
  </p:cSld>
  <p:clrMap bg1="lt1" tx1="dk1" bg2="lt2" tx2="dk2" accent1="accent1" accent2="accent2" accent3="accent3" accent4="accent4" accent5="accent5" accent6="accent6" hlink="hlink" folHlink="folHlink"/>
  <p:notesStyle>
    <a:lvl1pPr marL="0" algn="l" defTabSz="457119" rtl="0" eaLnBrk="1" latinLnBrk="0" hangingPunct="1">
      <a:defRPr sz="1200" kern="1200">
        <a:solidFill>
          <a:schemeClr val="tx1"/>
        </a:solidFill>
        <a:latin typeface="+mn-lt"/>
        <a:ea typeface="+mn-ea"/>
        <a:cs typeface="+mn-cs"/>
      </a:defRPr>
    </a:lvl1pPr>
    <a:lvl2pPr marL="457119" algn="l" defTabSz="457119" rtl="0" eaLnBrk="1" latinLnBrk="0" hangingPunct="1">
      <a:defRPr sz="1200" kern="1200">
        <a:solidFill>
          <a:schemeClr val="tx1"/>
        </a:solidFill>
        <a:latin typeface="+mn-lt"/>
        <a:ea typeface="+mn-ea"/>
        <a:cs typeface="+mn-cs"/>
      </a:defRPr>
    </a:lvl2pPr>
    <a:lvl3pPr marL="914241" algn="l" defTabSz="457119" rtl="0" eaLnBrk="1" latinLnBrk="0" hangingPunct="1">
      <a:defRPr sz="1200" kern="1200">
        <a:solidFill>
          <a:schemeClr val="tx1"/>
        </a:solidFill>
        <a:latin typeface="+mn-lt"/>
        <a:ea typeface="+mn-ea"/>
        <a:cs typeface="+mn-cs"/>
      </a:defRPr>
    </a:lvl3pPr>
    <a:lvl4pPr marL="1371362" algn="l" defTabSz="457119" rtl="0" eaLnBrk="1" latinLnBrk="0" hangingPunct="1">
      <a:defRPr sz="1200" kern="1200">
        <a:solidFill>
          <a:schemeClr val="tx1"/>
        </a:solidFill>
        <a:latin typeface="+mn-lt"/>
        <a:ea typeface="+mn-ea"/>
        <a:cs typeface="+mn-cs"/>
      </a:defRPr>
    </a:lvl4pPr>
    <a:lvl5pPr marL="1828482" algn="l" defTabSz="457119" rtl="0" eaLnBrk="1" latinLnBrk="0" hangingPunct="1">
      <a:defRPr sz="1200" kern="1200">
        <a:solidFill>
          <a:schemeClr val="tx1"/>
        </a:solidFill>
        <a:latin typeface="+mn-lt"/>
        <a:ea typeface="+mn-ea"/>
        <a:cs typeface="+mn-cs"/>
      </a:defRPr>
    </a:lvl5pPr>
    <a:lvl6pPr marL="2285606" algn="l" defTabSz="457119" rtl="0" eaLnBrk="1" latinLnBrk="0" hangingPunct="1">
      <a:defRPr sz="1200" kern="1200">
        <a:solidFill>
          <a:schemeClr val="tx1"/>
        </a:solidFill>
        <a:latin typeface="+mn-lt"/>
        <a:ea typeface="+mn-ea"/>
        <a:cs typeface="+mn-cs"/>
      </a:defRPr>
    </a:lvl6pPr>
    <a:lvl7pPr marL="2742722" algn="l" defTabSz="457119" rtl="0" eaLnBrk="1" latinLnBrk="0" hangingPunct="1">
      <a:defRPr sz="1200" kern="1200">
        <a:solidFill>
          <a:schemeClr val="tx1"/>
        </a:solidFill>
        <a:latin typeface="+mn-lt"/>
        <a:ea typeface="+mn-ea"/>
        <a:cs typeface="+mn-cs"/>
      </a:defRPr>
    </a:lvl7pPr>
    <a:lvl8pPr marL="3199840" algn="l" defTabSz="457119" rtl="0" eaLnBrk="1" latinLnBrk="0" hangingPunct="1">
      <a:defRPr sz="1200" kern="1200">
        <a:solidFill>
          <a:schemeClr val="tx1"/>
        </a:solidFill>
        <a:latin typeface="+mn-lt"/>
        <a:ea typeface="+mn-ea"/>
        <a:cs typeface="+mn-cs"/>
      </a:defRPr>
    </a:lvl8pPr>
    <a:lvl9pPr marL="3656959" algn="l" defTabSz="45711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Welcome tonight. </a:t>
            </a:r>
            <a:r>
              <a:rPr lang="en-US" baseline="0" dirty="0"/>
              <a:t> We are so excited you joined us for the Alive Post Convention Tour.  </a:t>
            </a:r>
          </a:p>
          <a:p>
            <a:endParaRPr lang="en-US" baseline="0" dirty="0"/>
          </a:p>
          <a:p>
            <a:r>
              <a:rPr lang="en-US" i="1" baseline="0" dirty="0"/>
              <a:t>(Introduce Yourself)</a:t>
            </a:r>
          </a:p>
          <a:p>
            <a:endParaRPr lang="en-US" baseline="0" dirty="0"/>
          </a:p>
          <a:p>
            <a:r>
              <a:rPr lang="en-US" baseline="0" dirty="0"/>
              <a:t>How many of you . . . </a:t>
            </a:r>
          </a:p>
          <a:p>
            <a:pPr marL="171450" indent="-171450">
              <a:buFont typeface="Arial" panose="020B0604020202020204" pitchFamily="34" charset="0"/>
              <a:buChar char="•"/>
            </a:pPr>
            <a:r>
              <a:rPr lang="en-US" baseline="0" dirty="0"/>
              <a:t>Attended our Convention in  Salt Lake City last month?</a:t>
            </a:r>
          </a:p>
          <a:p>
            <a:pPr marL="171450" indent="-171450">
              <a:buFont typeface="Arial" panose="020B0604020202020204" pitchFamily="34" charset="0"/>
              <a:buChar char="•"/>
            </a:pPr>
            <a:r>
              <a:rPr lang="en-US" baseline="0" dirty="0"/>
              <a:t>Have tried the new products launched at the Convention?</a:t>
            </a:r>
          </a:p>
          <a:p>
            <a:pPr marL="171450" indent="-171450">
              <a:buFont typeface="Arial" panose="020B0604020202020204" pitchFamily="34" charset="0"/>
              <a:buChar char="•"/>
            </a:pPr>
            <a:r>
              <a:rPr lang="en-US" baseline="0" dirty="0"/>
              <a:t>Are guests or new to doTERRA in the last 6 months?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1</a:t>
            </a:fld>
            <a:endParaRPr lang="en-US" dirty="0"/>
          </a:p>
        </p:txBody>
      </p:sp>
    </p:spTree>
    <p:extLst>
      <p:ext uri="{BB962C8B-B14F-4D97-AF65-F5344CB8AC3E}">
        <p14:creationId xmlns:p14="http://schemas.microsoft.com/office/powerpoint/2010/main" val="3682955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12</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13</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14</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sz="quarter"/>
          </p:nvPr>
        </p:nvSpPr>
        <p:spPr/>
        <p:txBody>
          <a:bodyPr/>
          <a:lstStyle/>
          <a:p>
            <a:pPr>
              <a:defRPr/>
            </a:pPr>
            <a:fld id="{2167A972-5DFA-EB47-B1E9-B07FCB9E83C4}" type="slidenum">
              <a:rPr lang="de-DE"/>
              <a:pPr>
                <a:defRPr/>
              </a:pPr>
              <a:t>15</a:t>
            </a:fld>
            <a:endParaRPr lang="de-DE"/>
          </a:p>
        </p:txBody>
      </p:sp>
      <p:sp>
        <p:nvSpPr>
          <p:cNvPr id="49153" name="Text Box 1"/>
          <p:cNvSpPr txBox="1">
            <a:spLocks noGrp="1" noRot="1" noChangeAspect="1" noChangeArrowheads="1"/>
          </p:cNvSpPr>
          <p:nvPr>
            <p:ph type="sldImg"/>
          </p:nvPr>
        </p:nvSpPr>
        <p:spPr>
          <a:xfrm>
            <a:off x="1066800" y="787400"/>
            <a:ext cx="5181600" cy="3887788"/>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9154" name="Text Box 2"/>
          <p:cNvSpPr txBox="1">
            <a:spLocks noGrp="1" noChangeArrowheads="1"/>
          </p:cNvSpPr>
          <p:nvPr>
            <p:ph type="body" idx="1"/>
          </p:nvPr>
        </p:nvSpPr>
        <p:spPr>
          <a:xfrm>
            <a:off x="731275" y="4924521"/>
            <a:ext cx="5853266" cy="4665903"/>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de-DE">
              <a:cs typeface="+mn-cs"/>
            </a:endParaRPr>
          </a:p>
        </p:txBody>
      </p:sp>
    </p:spTree>
    <p:extLst>
      <p:ext uri="{BB962C8B-B14F-4D97-AF65-F5344CB8AC3E}">
        <p14:creationId xmlns:p14="http://schemas.microsoft.com/office/powerpoint/2010/main" val="705662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me start by talking about how doTERRA Essential Oils are the highest quality available.</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doTERRA uses</a:t>
            </a:r>
            <a:r>
              <a:rPr lang="en-US" baseline="0" dirty="0"/>
              <a:t> quality control process called CPTG – which is short for Certified Pure Therapeutic Grade.  This CPTG process is unparalleled in the industry. It has the most developed methodology, involves many the world’s leading experts on essential oils, and will always be on the cutting edge..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CPTG is a registered trademark of doTERRA and is used to describe </a:t>
            </a:r>
            <a:r>
              <a:rPr lang="en-US" baseline="0" dirty="0" err="1"/>
              <a:t>doTERRA’s</a:t>
            </a:r>
            <a:r>
              <a:rPr lang="en-US" baseline="0" dirty="0"/>
              <a:t> standard of essential oil purity and potency.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D11FFEE0-195C-4C00-8CC8-5EE6A11FE9E0}" type="slidenum">
              <a:rPr lang="en-US" smtClean="0"/>
              <a:t>17</a:t>
            </a:fld>
            <a:endParaRPr lang="en-US" dirty="0"/>
          </a:p>
        </p:txBody>
      </p:sp>
    </p:spTree>
    <p:extLst>
      <p:ext uri="{BB962C8B-B14F-4D97-AF65-F5344CB8AC3E}">
        <p14:creationId xmlns:p14="http://schemas.microsoft.com/office/powerpoint/2010/main" val="3028140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19</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i="1" dirty="0">
                <a:solidFill>
                  <a:srgbClr val="FF0000"/>
                </a:solidFill>
              </a:rPr>
              <a:t>NOTE:  You can use the script below to talk about the CPTG process or you can play</a:t>
            </a:r>
            <a:r>
              <a:rPr lang="en-US" b="0" i="1" baseline="0" dirty="0">
                <a:solidFill>
                  <a:srgbClr val="FF0000"/>
                </a:solidFill>
              </a:rPr>
              <a:t> the CPTG Video</a:t>
            </a:r>
            <a:endParaRPr lang="en-US" b="0" i="1" dirty="0">
              <a:solidFill>
                <a:srgbClr val="FF0000"/>
              </a:solidFill>
            </a:endParaRPr>
          </a:p>
          <a:p>
            <a:endParaRPr lang="en-US" dirty="0"/>
          </a:p>
          <a:p>
            <a:r>
              <a:rPr lang="en-US" dirty="0"/>
              <a:t>The CPTG testing begins immediately after distillation with each oil being reviewed for its chemical composition at a 3</a:t>
            </a:r>
            <a:r>
              <a:rPr lang="en-US" baseline="30000" dirty="0"/>
              <a:t>rd</a:t>
            </a:r>
            <a:r>
              <a:rPr lang="en-US" dirty="0"/>
              <a:t> party lab. A second round of testing is carried out at our Pleasant Grove, Utah production facility to ensure that what was distilled and tested is the same essential oil as was received. A third review of the chemistry of the oil is conducted in a three-phase procedure as the oils are packaged into the bottles we use as consumers. Each of these tests confirms that the essential oil is free of contaminants and unexpected alterations during production.</a:t>
            </a:r>
          </a:p>
          <a:p>
            <a:endParaRPr lang="en-US" dirty="0"/>
          </a:p>
          <a:p>
            <a:r>
              <a:rPr lang="en-US" dirty="0"/>
              <a:t>The CPTG quality</a:t>
            </a:r>
            <a:r>
              <a:rPr lang="en-US" baseline="0" dirty="0"/>
              <a:t> control </a:t>
            </a:r>
            <a:r>
              <a:rPr lang="en-US" dirty="0"/>
              <a:t>protocol includes the following tests: Organoleptic, Microbial, Gas chromatography/Mass spectrometry, Fourier Transform Infrared spectroscopy (FTIR), and Chirality testing. These are big words that mean</a:t>
            </a:r>
            <a:r>
              <a:rPr lang="en-US" baseline="0" dirty="0"/>
              <a:t> quality.</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20</a:t>
            </a:fld>
            <a:endParaRPr lang="en-US" dirty="0"/>
          </a:p>
        </p:txBody>
      </p:sp>
    </p:spTree>
    <p:extLst>
      <p:ext uri="{BB962C8B-B14F-4D97-AF65-F5344CB8AC3E}">
        <p14:creationId xmlns:p14="http://schemas.microsoft.com/office/powerpoint/2010/main" val="1584798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When talking about the quality testing done to assure our oils are pure, safe and potent, most tests are not easy to distinguish nor to explain.  Since quality tests are analytical and not visual, it makes it very difficult for the average person to understand them.  That is one of the reasons why doTERRA partnered with one of our scientific advisors, Dr. Brian Lawrence, on a new and more complete testing protocol that helps to make our CPTG process more visual and complete.  Dr. Lawrence is an internationally recognized expert in essential oil cultivation, processing and analytical chemistry.  He pioneered the technology behind this new protocol called the ARC Plot.  </a:t>
            </a:r>
          </a:p>
          <a:p>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21</a:t>
            </a:fld>
            <a:endParaRPr lang="en-US" dirty="0"/>
          </a:p>
        </p:txBody>
      </p:sp>
    </p:spTree>
    <p:extLst>
      <p:ext uri="{BB962C8B-B14F-4D97-AF65-F5344CB8AC3E}">
        <p14:creationId xmlns:p14="http://schemas.microsoft.com/office/powerpoint/2010/main" val="987503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Let me clarify what ARC stands for.</a:t>
            </a:r>
          </a:p>
          <a:p>
            <a:endParaRPr lang="en-US" baseline="0" dirty="0"/>
          </a:p>
          <a:p>
            <a:r>
              <a:rPr lang="en-US" baseline="0" dirty="0"/>
              <a:t>First, the A stands for adulteration.  The ARC plots makes it possible to detect when something incorrect has been added to an oil, because it detects when there is a disruption to the natural chemistry balance found in the plant. </a:t>
            </a:r>
          </a:p>
          <a:p>
            <a:endParaRPr lang="en-US" baseline="0" dirty="0"/>
          </a:p>
          <a:p>
            <a:r>
              <a:rPr lang="en-US" baseline="0" dirty="0"/>
              <a:t>The “R” stands for Ratios and Ranges because is based around ratios of compounds in an essential oil and encompasses their natural ranges. To determine if an essential oil came from the original plant, we calculate multiple ratios of different compounds to each other. But this had to account for natural variation between crops and seasons, so these ratios were built into ranges. </a:t>
            </a:r>
          </a:p>
          <a:p>
            <a:endParaRPr lang="en-US" baseline="0" dirty="0"/>
          </a:p>
          <a:p>
            <a:r>
              <a:rPr lang="en-US" baseline="0" dirty="0"/>
              <a:t>And the “C” stands for “Composition.  The ARC Plot reflects the full composition of an oil, not just parts of it.  </a:t>
            </a:r>
          </a:p>
          <a:p>
            <a:endParaRPr lang="en-US" baseline="0" dirty="0"/>
          </a:p>
        </p:txBody>
      </p:sp>
      <p:sp>
        <p:nvSpPr>
          <p:cNvPr id="4" name="Slide Number Placeholder 3"/>
          <p:cNvSpPr>
            <a:spLocks noGrp="1"/>
          </p:cNvSpPr>
          <p:nvPr>
            <p:ph type="sldNum" sz="quarter" idx="10"/>
          </p:nvPr>
        </p:nvSpPr>
        <p:spPr/>
        <p:txBody>
          <a:bodyPr/>
          <a:lstStyle/>
          <a:p>
            <a:fld id="{068018AF-13DF-4260-A80A-4707F9717F31}" type="slidenum">
              <a:rPr lang="en-US" smtClean="0"/>
              <a:t>22</a:t>
            </a:fld>
            <a:endParaRPr lang="en-US" dirty="0"/>
          </a:p>
        </p:txBody>
      </p:sp>
    </p:spTree>
    <p:extLst>
      <p:ext uri="{BB962C8B-B14F-4D97-AF65-F5344CB8AC3E}">
        <p14:creationId xmlns:p14="http://schemas.microsoft.com/office/powerpoint/2010/main" val="1266604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Here is what </a:t>
            </a:r>
            <a:r>
              <a:rPr lang="en-US" baseline="0" dirty="0"/>
              <a:t>an ARC plot looks like.  Each ARC plot has 12 spokes. We chose 12 spokes because it gave us enough room to include all the ratios necessary to distinguish an oil, but was not overly crowded or complex. </a:t>
            </a:r>
            <a:endParaRPr lang="en-US" dirty="0"/>
          </a:p>
        </p:txBody>
      </p:sp>
      <p:sp>
        <p:nvSpPr>
          <p:cNvPr id="4" name="Slide Number Placeholder 3"/>
          <p:cNvSpPr>
            <a:spLocks noGrp="1"/>
          </p:cNvSpPr>
          <p:nvPr>
            <p:ph type="sldNum" sz="quarter" idx="10"/>
          </p:nvPr>
        </p:nvSpPr>
        <p:spPr/>
        <p:txBody>
          <a:bodyPr/>
          <a:lstStyle/>
          <a:p>
            <a:fld id="{068018AF-13DF-4260-A80A-4707F9717F31}" type="slidenum">
              <a:rPr lang="en-US" smtClean="0"/>
              <a:t>23</a:t>
            </a:fld>
            <a:endParaRPr lang="en-US" dirty="0"/>
          </a:p>
        </p:txBody>
      </p:sp>
    </p:spTree>
    <p:extLst>
      <p:ext uri="{BB962C8B-B14F-4D97-AF65-F5344CB8AC3E}">
        <p14:creationId xmlns:p14="http://schemas.microsoft.com/office/powerpoint/2010/main" val="1983322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Today doTERRA is the largest essential oil company in the world.  But 8</a:t>
            </a:r>
            <a:r>
              <a:rPr lang="en-US" baseline="0" dirty="0"/>
              <a:t> years ago, we simply had a vision to bring the highest quality possible of therapeutic grade essential oils to the world. DōTERRA’s growth is attributed to the wellness advocates around the world who share dōTERRA passionately and the supportive corporate team who works with them. </a:t>
            </a:r>
          </a:p>
          <a:p>
            <a:endParaRPr lang="en-US" baseline="0" dirty="0"/>
          </a:p>
          <a:p>
            <a:r>
              <a:rPr lang="en-US" baseline="0" dirty="0"/>
              <a:t>This is a picture of our corporate headquarters in Pleasant Grove, Utah.  There are now over 2000 employees worldwide.  </a:t>
            </a:r>
          </a:p>
          <a:p>
            <a:endParaRPr lang="en-US" baseline="0" dirty="0"/>
          </a:p>
          <a:p>
            <a:r>
              <a:rPr lang="en-US" i="1" baseline="0" dirty="0">
                <a:solidFill>
                  <a:srgbClr val="FF0000"/>
                </a:solidFill>
              </a:rPr>
              <a:t>NOTE:  Show “Since We Last Met” Video</a:t>
            </a:r>
            <a:endParaRPr lang="en-US" i="1" dirty="0">
              <a:solidFill>
                <a:srgbClr val="FF0000"/>
              </a:solidFill>
            </a:endParaRPr>
          </a:p>
        </p:txBody>
      </p:sp>
      <p:sp>
        <p:nvSpPr>
          <p:cNvPr id="4" name="Slide Number Placeholder 3"/>
          <p:cNvSpPr>
            <a:spLocks noGrp="1"/>
          </p:cNvSpPr>
          <p:nvPr>
            <p:ph type="sldNum" sz="quarter" idx="10"/>
          </p:nvPr>
        </p:nvSpPr>
        <p:spPr/>
        <p:txBody>
          <a:bodyPr/>
          <a:lstStyle/>
          <a:p>
            <a:fld id="{BF54440F-C2D7-4FF6-9671-7D9106A08F0F}" type="slidenum">
              <a:rPr lang="en-US" smtClean="0"/>
              <a:t>2</a:t>
            </a:fld>
            <a:endParaRPr lang="en-US" dirty="0"/>
          </a:p>
        </p:txBody>
      </p:sp>
    </p:spTree>
    <p:extLst>
      <p:ext uri="{BB962C8B-B14F-4D97-AF65-F5344CB8AC3E}">
        <p14:creationId xmlns:p14="http://schemas.microsoft.com/office/powerpoint/2010/main" val="3320385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Here’s an example of the ARC</a:t>
            </a:r>
            <a:r>
              <a:rPr lang="en-US" baseline="0" dirty="0"/>
              <a:t> PLOT for Oregano. This is a visual representation of how Oregano might look.  At first glance, it is somewhat star shaped with a small white area in the middle. Every oil will have its own unique shape. Over time, you may come to recognize the shape of an individual oil.   </a:t>
            </a:r>
            <a:r>
              <a:rPr lang="en-US" dirty="0">
                <a:solidFill>
                  <a:srgbClr val="000000"/>
                </a:solidFill>
                <a:latin typeface="Arial Narrow" panose="020B0606020202030204" pitchFamily="34" charset="0"/>
              </a:rPr>
              <a:t>If the chemistry is off, the sample won’t match!</a:t>
            </a:r>
          </a:p>
        </p:txBody>
      </p:sp>
      <p:sp>
        <p:nvSpPr>
          <p:cNvPr id="4" name="Slide Number Placeholder 3"/>
          <p:cNvSpPr>
            <a:spLocks noGrp="1"/>
          </p:cNvSpPr>
          <p:nvPr>
            <p:ph type="sldNum" sz="quarter" idx="10"/>
          </p:nvPr>
        </p:nvSpPr>
        <p:spPr/>
        <p:txBody>
          <a:bodyPr/>
          <a:lstStyle/>
          <a:p>
            <a:fld id="{068018AF-13DF-4260-A80A-4707F9717F31}" type="slidenum">
              <a:rPr lang="en-US" smtClean="0"/>
              <a:t>24</a:t>
            </a:fld>
            <a:endParaRPr lang="en-US" dirty="0"/>
          </a:p>
        </p:txBody>
      </p:sp>
    </p:spTree>
    <p:extLst>
      <p:ext uri="{BB962C8B-B14F-4D97-AF65-F5344CB8AC3E}">
        <p14:creationId xmlns:p14="http://schemas.microsoft.com/office/powerpoint/2010/main" val="704454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Let’s </a:t>
            </a:r>
            <a:r>
              <a:rPr lang="en-US" baseline="0" dirty="0"/>
              <a:t>look at how individual batches of oregano essential oil look in the ARC plot.</a:t>
            </a:r>
            <a:r>
              <a:rPr lang="en-US" dirty="0">
                <a:solidFill>
                  <a:srgbClr val="000000"/>
                </a:solidFill>
                <a:latin typeface="Arial Narrow" panose="020B0606020202030204" pitchFamily="34" charset="0"/>
              </a:rPr>
              <a:t> Notice in each of the samples</a:t>
            </a:r>
            <a:r>
              <a:rPr lang="en-US" baseline="0" dirty="0">
                <a:solidFill>
                  <a:srgbClr val="000000"/>
                </a:solidFill>
                <a:latin typeface="Arial Narrow" panose="020B0606020202030204" pitchFamily="34" charset="0"/>
              </a:rPr>
              <a:t> </a:t>
            </a:r>
            <a:r>
              <a:rPr lang="en-US" dirty="0">
                <a:solidFill>
                  <a:srgbClr val="000000"/>
                </a:solidFill>
                <a:latin typeface="Arial Narrow" panose="020B0606020202030204" pitchFamily="34" charset="0"/>
              </a:rPr>
              <a:t>how they fit into the shaded area? That means that it matches the fingerprint for our unique oregano oil.  </a:t>
            </a:r>
          </a:p>
          <a:p>
            <a:endParaRPr lang="en-US" dirty="0">
              <a:solidFill>
                <a:srgbClr val="000000"/>
              </a:solidFill>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Narrow" panose="020B0606020202030204" pitchFamily="34" charset="0"/>
              </a:rPr>
              <a:t>Now look at a competitor sample in red.  It failed because there are results that don’t fit into the shaded area. </a:t>
            </a:r>
            <a:r>
              <a:rPr lang="en-US" baseline="0" dirty="0"/>
              <a:t>That means something was wrong with the competitor oil.  Either there has been adulteration with a synthetic ingredient, poor distillation, contamination with another species, or composition that was off due to a poor harvest time.</a:t>
            </a:r>
            <a:endParaRPr lang="en-US" dirty="0">
              <a:solidFill>
                <a:srgbClr val="000000"/>
              </a:solidFill>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068018AF-13DF-4260-A80A-4707F9717F31}" type="slidenum">
              <a:rPr lang="en-US" smtClean="0"/>
              <a:t>25</a:t>
            </a:fld>
            <a:endParaRPr lang="en-US" dirty="0"/>
          </a:p>
        </p:txBody>
      </p:sp>
    </p:spTree>
    <p:extLst>
      <p:ext uri="{BB962C8B-B14F-4D97-AF65-F5344CB8AC3E}">
        <p14:creationId xmlns:p14="http://schemas.microsoft.com/office/powerpoint/2010/main" val="3958740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a:xfrm>
            <a:off x="1143000" y="685800"/>
            <a:ext cx="4572000" cy="3429000"/>
          </a:xfrm>
        </p:spPr>
      </p:sp>
      <p:sp>
        <p:nvSpPr>
          <p:cNvPr id="123906" name="Notes Placeholder 2"/>
          <p:cNvSpPr txBox="1">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r>
              <a:rPr lang="en-US">
                <a:latin typeface="Arial" charset="0"/>
                <a:ea typeface="SimSun" charset="0"/>
              </a:rPr>
              <a:t>We offer singles…</a:t>
            </a:r>
          </a:p>
        </p:txBody>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a:spcBef>
                <a:spcPct val="0"/>
              </a:spcBef>
              <a:spcAft>
                <a:spcPct val="0"/>
              </a:spcAft>
            </a:pPr>
            <a:fld id="{A5C96D84-3EBB-8240-8F98-6D7A31A5439D}" type="slidenum">
              <a:rPr lang="en-US" sz="1400">
                <a:latin typeface="Times New Roman" charset="0"/>
                <a:cs typeface="Arial Unicode MS" charset="0"/>
              </a:rPr>
              <a:pPr eaLnBrk="1" fontAlgn="base">
                <a:spcBef>
                  <a:spcPct val="0"/>
                </a:spcBef>
                <a:spcAft>
                  <a:spcPct val="0"/>
                </a:spcAft>
              </a:pPr>
              <a:t>26</a:t>
            </a:fld>
            <a:endParaRPr lang="en-US" sz="1400">
              <a:latin typeface="Times New Roman" charset="0"/>
              <a:cs typeface="Arial Unicode MS" charset="0"/>
            </a:endParaRPr>
          </a:p>
        </p:txBody>
      </p:sp>
    </p:spTree>
    <p:extLst>
      <p:ext uri="{BB962C8B-B14F-4D97-AF65-F5344CB8AC3E}">
        <p14:creationId xmlns:p14="http://schemas.microsoft.com/office/powerpoint/2010/main" val="1182143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28</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There are two questions we ultimately get about</a:t>
            </a:r>
            <a:r>
              <a:rPr lang="en-US" baseline="0" dirty="0"/>
              <a:t> the sustainability of the oils.  </a:t>
            </a:r>
          </a:p>
          <a:p>
            <a:endParaRPr lang="en-US" baseline="0" dirty="0"/>
          </a:p>
          <a:p>
            <a:pPr marL="228600" indent="-228600">
              <a:buAutoNum type="arabicPeriod"/>
            </a:pPr>
            <a:r>
              <a:rPr lang="en-US" baseline="0" dirty="0"/>
              <a:t>How are we going to supply the oils long term?</a:t>
            </a:r>
          </a:p>
          <a:p>
            <a:pPr marL="228600" indent="-228600">
              <a:buAutoNum type="arabicPeriod"/>
            </a:pPr>
            <a:r>
              <a:rPr lang="en-US" baseline="0" dirty="0"/>
              <a:t>Can we change the world in the process?</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29</a:t>
            </a:fld>
            <a:endParaRPr lang="en-US" dirty="0"/>
          </a:p>
        </p:txBody>
      </p:sp>
    </p:spTree>
    <p:extLst>
      <p:ext uri="{BB962C8B-B14F-4D97-AF65-F5344CB8AC3E}">
        <p14:creationId xmlns:p14="http://schemas.microsoft.com/office/powerpoint/2010/main" val="1881893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source our oil from all over the world – in 40 countries</a:t>
            </a:r>
            <a:r>
              <a:rPr lang="en-US" baseline="0" dirty="0"/>
              <a:t> to be exact.  And of those 40 countries, 23 are developing countries.</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30</a:t>
            </a:fld>
            <a:endParaRPr lang="en-US" dirty="0"/>
          </a:p>
        </p:txBody>
      </p:sp>
    </p:spTree>
    <p:extLst>
      <p:ext uri="{BB962C8B-B14F-4D97-AF65-F5344CB8AC3E}">
        <p14:creationId xmlns:p14="http://schemas.microsoft.com/office/powerpoint/2010/main" val="316659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Another differentiator for doTERRA is our Co-Impact Sourcing Initiative.  It combines how we source the botanicals we use to extract our essential oils from and the humanitarian relief we provide a long the way.  Lets take a look at a video that explains more about this initiative.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solidFill>
                  <a:srgbClr val="FF0000"/>
                </a:solidFill>
              </a:rPr>
              <a:t>NOTE:  Show the Co-Impact Sourcing Video</a:t>
            </a:r>
          </a:p>
        </p:txBody>
      </p:sp>
      <p:sp>
        <p:nvSpPr>
          <p:cNvPr id="4" name="Slide Number Placeholder 3"/>
          <p:cNvSpPr>
            <a:spLocks noGrp="1"/>
          </p:cNvSpPr>
          <p:nvPr>
            <p:ph type="sldNum" sz="quarter" idx="10"/>
          </p:nvPr>
        </p:nvSpPr>
        <p:spPr/>
        <p:txBody>
          <a:bodyPr/>
          <a:lstStyle/>
          <a:p>
            <a:fld id="{D11FFEE0-195C-4C00-8CC8-5EE6A11FE9E0}" type="slidenum">
              <a:rPr lang="en-US" smtClean="0"/>
              <a:t>31</a:t>
            </a:fld>
            <a:endParaRPr lang="en-US" dirty="0"/>
          </a:p>
        </p:txBody>
      </p:sp>
    </p:spTree>
    <p:extLst>
      <p:ext uri="{BB962C8B-B14F-4D97-AF65-F5344CB8AC3E}">
        <p14:creationId xmlns:p14="http://schemas.microsoft.com/office/powerpoint/2010/main" val="304438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a:t>
            </a:r>
            <a:r>
              <a:rPr lang="en-US" baseline="0" dirty="0"/>
              <a:t> believe the answer to both questions is YES.  First, co-impact sourcing gives us the ability to work with the growers of the botanicals we use in the production of our essential oil to ensure they can meet our supply.  It also gives us the ability to train and educate them about how to best grow the botanicals in order to  meet our quality standards.  And last, we are able to create long term partnerships and relationships of trust.  They know we will treat them well, pay them well and help their communities and economies improve. </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32</a:t>
            </a:fld>
            <a:endParaRPr lang="en-US" dirty="0"/>
          </a:p>
        </p:txBody>
      </p:sp>
    </p:spTree>
    <p:extLst>
      <p:ext uri="{BB962C8B-B14F-4D97-AF65-F5344CB8AC3E}">
        <p14:creationId xmlns:p14="http://schemas.microsoft.com/office/powerpoint/2010/main" val="3929702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Through our co-impact sourcing initiative, we are able to partner with our Healing Hands</a:t>
            </a:r>
            <a:r>
              <a:rPr lang="en-US" baseline="0" dirty="0"/>
              <a:t> Foundation to help the grower communities in times of need and suffering.  Ultimately, we want to help them end cycles of poverty by becoming self sufficient and give them dignity and hope for the future.</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33</a:t>
            </a:fld>
            <a:endParaRPr lang="en-US" dirty="0"/>
          </a:p>
        </p:txBody>
      </p:sp>
    </p:spTree>
    <p:extLst>
      <p:ext uri="{BB962C8B-B14F-4D97-AF65-F5344CB8AC3E}">
        <p14:creationId xmlns:p14="http://schemas.microsoft.com/office/powerpoint/2010/main" val="55165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doTERRA</a:t>
            </a:r>
            <a:r>
              <a:rPr lang="en-US" baseline="0" dirty="0"/>
              <a:t> and our Wellness Advocates have donated nearly $700K to help with relief efforts in Nepal.</a:t>
            </a:r>
          </a:p>
          <a:p>
            <a:endParaRPr lang="en-US" baseline="0" dirty="0"/>
          </a:p>
          <a:p>
            <a:r>
              <a:rPr lang="en-US" i="1" baseline="0" dirty="0"/>
              <a:t>Talk about the points on the slide</a:t>
            </a:r>
            <a:endParaRPr lang="en-US" i="1" dirty="0"/>
          </a:p>
        </p:txBody>
      </p:sp>
      <p:sp>
        <p:nvSpPr>
          <p:cNvPr id="4" name="Slide Number Placeholder 3"/>
          <p:cNvSpPr>
            <a:spLocks noGrp="1"/>
          </p:cNvSpPr>
          <p:nvPr>
            <p:ph type="sldNum" sz="quarter" idx="10"/>
          </p:nvPr>
        </p:nvSpPr>
        <p:spPr/>
        <p:txBody>
          <a:bodyPr/>
          <a:lstStyle/>
          <a:p>
            <a:fld id="{BF54440F-C2D7-4FF6-9671-7D9106A08F0F}" type="slidenum">
              <a:rPr lang="en-US" smtClean="0"/>
              <a:t>34</a:t>
            </a:fld>
            <a:endParaRPr lang="en-US" dirty="0"/>
          </a:p>
        </p:txBody>
      </p:sp>
    </p:spTree>
    <p:extLst>
      <p:ext uri="{BB962C8B-B14F-4D97-AF65-F5344CB8AC3E}">
        <p14:creationId xmlns:p14="http://schemas.microsoft.com/office/powerpoint/2010/main" val="2091309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a:xfrm>
            <a:off x="1143000" y="685800"/>
            <a:ext cx="4572000" cy="3429000"/>
          </a:xfrm>
        </p:spPr>
      </p:sp>
      <p:sp>
        <p:nvSpPr>
          <p:cNvPr id="123906" name="Notes Placeholder 2"/>
          <p:cNvSpPr txBox="1">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r>
              <a:rPr lang="en-US">
                <a:latin typeface="Arial" charset="0"/>
                <a:ea typeface="SimSun" charset="0"/>
              </a:rPr>
              <a:t>We offer singles…</a:t>
            </a:r>
          </a:p>
        </p:txBody>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a:spcBef>
                <a:spcPct val="0"/>
              </a:spcBef>
              <a:spcAft>
                <a:spcPct val="0"/>
              </a:spcAft>
            </a:pPr>
            <a:fld id="{A5C96D84-3EBB-8240-8F98-6D7A31A5439D}" type="slidenum">
              <a:rPr lang="en-US" sz="1400">
                <a:latin typeface="Times New Roman" charset="0"/>
                <a:cs typeface="Arial Unicode MS" charset="0"/>
              </a:rPr>
              <a:pPr eaLnBrk="1" fontAlgn="base">
                <a:spcBef>
                  <a:spcPct val="0"/>
                </a:spcBef>
                <a:spcAft>
                  <a:spcPct val="0"/>
                </a:spcAft>
              </a:pPr>
              <a:t>4</a:t>
            </a:fld>
            <a:endParaRPr lang="en-US" sz="1400">
              <a:latin typeface="Times New Roman" charset="0"/>
              <a:cs typeface="Arial Unicode MS" charset="0"/>
            </a:endParaRPr>
          </a:p>
        </p:txBody>
      </p:sp>
    </p:spTree>
    <p:extLst>
      <p:ext uri="{BB962C8B-B14F-4D97-AF65-F5344CB8AC3E}">
        <p14:creationId xmlns:p14="http://schemas.microsoft.com/office/powerpoint/2010/main" val="1247775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a:t>
            </a:r>
            <a:r>
              <a:rPr lang="en-US" baseline="0" dirty="0"/>
              <a:t> amount of oil we need is dramatically increasing each year.  By the end of this year, we anticipate we will have used nearly 1.1 Million Kilograms of oil.  But by 2017, we will be close to doubling that.</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35</a:t>
            </a:fld>
            <a:endParaRPr lang="en-US" dirty="0"/>
          </a:p>
        </p:txBody>
      </p:sp>
    </p:spTree>
    <p:extLst>
      <p:ext uri="{BB962C8B-B14F-4D97-AF65-F5344CB8AC3E}">
        <p14:creationId xmlns:p14="http://schemas.microsoft.com/office/powerpoint/2010/main" val="2244629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For example, we source one of our newest essential oils from Nepal.</a:t>
            </a:r>
            <a:r>
              <a:rPr lang="en-US" baseline="0" dirty="0"/>
              <a:t>  Can you guess which oil?</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36</a:t>
            </a:fld>
            <a:endParaRPr lang="en-US" dirty="0"/>
          </a:p>
        </p:txBody>
      </p:sp>
    </p:spTree>
    <p:extLst>
      <p:ext uri="{BB962C8B-B14F-4D97-AF65-F5344CB8AC3E}">
        <p14:creationId xmlns:p14="http://schemas.microsoft.com/office/powerpoint/2010/main" val="2640507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If</a:t>
            </a:r>
            <a:r>
              <a:rPr lang="en-US" baseline="0" dirty="0"/>
              <a:t> you guessed Wintergreen, you’re correct.  </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37</a:t>
            </a:fld>
            <a:endParaRPr lang="en-US" dirty="0"/>
          </a:p>
        </p:txBody>
      </p:sp>
    </p:spTree>
    <p:extLst>
      <p:ext uri="{BB962C8B-B14F-4D97-AF65-F5344CB8AC3E}">
        <p14:creationId xmlns:p14="http://schemas.microsoft.com/office/powerpoint/2010/main" val="37224493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i="1" dirty="0"/>
              <a:t>Talk about the points on the slide</a:t>
            </a:r>
          </a:p>
        </p:txBody>
      </p:sp>
      <p:sp>
        <p:nvSpPr>
          <p:cNvPr id="4" name="Slide Number Placeholder 3"/>
          <p:cNvSpPr>
            <a:spLocks noGrp="1"/>
          </p:cNvSpPr>
          <p:nvPr>
            <p:ph type="sldNum" sz="quarter" idx="10"/>
          </p:nvPr>
        </p:nvSpPr>
        <p:spPr/>
        <p:txBody>
          <a:bodyPr/>
          <a:lstStyle/>
          <a:p>
            <a:fld id="{BF54440F-C2D7-4FF6-9671-7D9106A08F0F}" type="slidenum">
              <a:rPr lang="en-US" smtClean="0"/>
              <a:t>38</a:t>
            </a:fld>
            <a:endParaRPr lang="en-US" dirty="0"/>
          </a:p>
        </p:txBody>
      </p:sp>
    </p:spTree>
    <p:extLst>
      <p:ext uri="{BB962C8B-B14F-4D97-AF65-F5344CB8AC3E}">
        <p14:creationId xmlns:p14="http://schemas.microsoft.com/office/powerpoint/2010/main" val="11186673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39</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40</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41</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42</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0" y="0"/>
            <a:ext cx="0" cy="0"/>
          </a:xfrm>
          <a:solidFill>
            <a:schemeClr val="accent1"/>
          </a:solidFill>
          <a:ln w="25400">
            <a:solidFill>
              <a:schemeClr val="accent1">
                <a:shade val="50000"/>
              </a:schemeClr>
            </a:solidFill>
          </a:ln>
        </p:spPr>
      </p:sp>
      <p:sp>
        <p:nvSpPr>
          <p:cNvPr id="117762" name="Notes Placeholder 2"/>
          <p:cNvSpPr txBox="1">
            <a:spLocks noGrp="1"/>
          </p:cNvSpPr>
          <p:nvPr>
            <p:ph type="body" sz="quarter" idx="1"/>
          </p:nvPr>
        </p:nvSpPr>
        <p:spPr bwMode="auto">
          <a:xfrm>
            <a:off x="0" y="0"/>
            <a:ext cx="0" cy="69249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91440" rIns="91440" bIns="45720" numCol="1" anchor="t" anchorCtr="0" compatLnSpc="1">
            <a:prstTxWarp prst="textNoShape">
              <a:avLst/>
            </a:prstTxWarp>
            <a:spAutoFit/>
          </a:bodyPr>
          <a:lstStyle/>
          <a:p>
            <a:pPr eaLnBrk="1">
              <a:spcBef>
                <a:spcPct val="0"/>
              </a:spcBef>
            </a:pPr>
            <a:r>
              <a:rPr>
                <a:solidFill>
                  <a:srgbClr val="000000"/>
                </a:solidFill>
                <a:latin typeface="Arial" charset="0"/>
                <a:ea typeface="SimSun" charset="0"/>
              </a:rPr>
              <a:t>This patient’s first blood sample is not healthy.</a:t>
            </a:r>
          </a:p>
          <a:p>
            <a:pPr eaLnBrk="1">
              <a:spcBef>
                <a:spcPct val="0"/>
              </a:spcBef>
            </a:pPr>
            <a:endParaRPr>
              <a:solidFill>
                <a:srgbClr val="000000"/>
              </a:solidFill>
              <a:latin typeface="Arial" charset="0"/>
              <a:ea typeface="SimSun" charset="0"/>
            </a:endParaRPr>
          </a:p>
          <a:p>
            <a:pPr eaLnBrk="1">
              <a:spcBef>
                <a:spcPct val="0"/>
              </a:spcBef>
            </a:pPr>
            <a:endParaRPr>
              <a:solidFill>
                <a:srgbClr val="000000"/>
              </a:solidFill>
              <a:latin typeface="Arial" charset="0"/>
              <a:ea typeface="SimSun" charset="0"/>
            </a:endParaRPr>
          </a:p>
        </p:txBody>
      </p:sp>
      <p:sp>
        <p:nvSpPr>
          <p:cNvPr id="117763" name="Slide Number Placeholder 3"/>
          <p:cNvSpPr>
            <a:spLocks noGrp="1"/>
          </p:cNvSpPr>
          <p:nvPr>
            <p:ph type="sldNum" sz="quarter" idx="5"/>
          </p:nvPr>
        </p:nvSpPr>
        <p:spPr bwMode="auto">
          <a:xfrm>
            <a:off x="0" y="0"/>
            <a:ext cx="0" cy="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9144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l" eaLnBrk="1" fontAlgn="base">
              <a:spcBef>
                <a:spcPct val="0"/>
              </a:spcBef>
              <a:spcAft>
                <a:spcPct val="0"/>
              </a:spcAft>
            </a:pPr>
            <a:fld id="{E9A4F67B-6E6B-D942-AC48-712BD5B8F1CA}" type="slidenum">
              <a:rPr sz="1400">
                <a:latin typeface="Times New Roman" charset="0"/>
                <a:cs typeface="Arial Unicode MS" charset="0"/>
              </a:rPr>
              <a:pPr algn="l" eaLnBrk="1" fontAlgn="base">
                <a:spcBef>
                  <a:spcPct val="0"/>
                </a:spcBef>
                <a:spcAft>
                  <a:spcPct val="0"/>
                </a:spcAft>
              </a:pPr>
              <a:t>43</a:t>
            </a:fld>
            <a:endParaRPr sz="2000">
              <a:solidFill>
                <a:srgbClr val="000000"/>
              </a:solidFill>
              <a:latin typeface="Abadi MT Condensed Light" charset="0"/>
              <a:cs typeface="Arial Unicode MS" charset="0"/>
            </a:endParaRPr>
          </a:p>
        </p:txBody>
      </p:sp>
    </p:spTree>
    <p:extLst>
      <p:ext uri="{BB962C8B-B14F-4D97-AF65-F5344CB8AC3E}">
        <p14:creationId xmlns:p14="http://schemas.microsoft.com/office/powerpoint/2010/main" val="3130941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0" y="0"/>
            <a:ext cx="0" cy="0"/>
          </a:xfrm>
          <a:solidFill>
            <a:schemeClr val="accent1"/>
          </a:solidFill>
          <a:ln w="25400">
            <a:solidFill>
              <a:schemeClr val="accent1">
                <a:shade val="50000"/>
              </a:schemeClr>
            </a:solidFill>
          </a:ln>
        </p:spPr>
      </p:sp>
      <p:sp>
        <p:nvSpPr>
          <p:cNvPr id="119810" name="Notes Placeholder 2"/>
          <p:cNvSpPr txBox="1">
            <a:spLocks noGrp="1"/>
          </p:cNvSpPr>
          <p:nvPr>
            <p:ph type="body" sz="quarter" idx="1"/>
          </p:nvPr>
        </p:nvSpPr>
        <p:spPr bwMode="auto">
          <a:xfrm>
            <a:off x="0" y="0"/>
            <a:ext cx="0" cy="75405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91440" rIns="91440" bIns="45720" numCol="1" anchor="t" anchorCtr="0" compatLnSpc="1">
            <a:prstTxWarp prst="textNoShape">
              <a:avLst/>
            </a:prstTxWarp>
            <a:spAutoFit/>
          </a:bodyPr>
          <a:lstStyle>
            <a:lvl1pPr>
              <a:defRPr sz="2000">
                <a:solidFill>
                  <a:schemeClr val="tx1"/>
                </a:solidFill>
                <a:latin typeface="Arial" charset="0"/>
                <a:ea typeface="SimSun" charset="0"/>
                <a:cs typeface="SimSun" charset="0"/>
              </a:defRPr>
            </a:lvl1pPr>
            <a:lvl2pPr>
              <a:defRPr sz="1200">
                <a:solidFill>
                  <a:schemeClr val="tx1"/>
                </a:solidFill>
                <a:latin typeface="Calibri" charset="0"/>
                <a:ea typeface="ＭＳ Ｐゴシック" charset="0"/>
                <a:cs typeface="ＭＳ Ｐゴシック" charset="0"/>
              </a:defRPr>
            </a:lvl2pPr>
            <a:lvl3pPr>
              <a:defRPr sz="1200">
                <a:solidFill>
                  <a:schemeClr val="tx1"/>
                </a:solidFill>
                <a:latin typeface="Calibri" charset="0"/>
                <a:ea typeface="ＭＳ Ｐゴシック" charset="0"/>
              </a:defRPr>
            </a:lvl3pPr>
            <a:lvl4pPr>
              <a:defRPr sz="1200">
                <a:solidFill>
                  <a:schemeClr val="tx1"/>
                </a:solidFill>
                <a:latin typeface="Calibri" charset="0"/>
                <a:ea typeface="ＭＳ Ｐゴシック" charset="0"/>
              </a:defRPr>
            </a:lvl4pPr>
            <a:lvl5pPr>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pPr marL="0" indent="0" eaLnBrk="1" hangingPunct="1">
              <a:spcBef>
                <a:spcPct val="0"/>
              </a:spcBef>
            </a:pPr>
            <a:r>
              <a:rPr>
                <a:solidFill>
                  <a:srgbClr val="000000"/>
                </a:solidFill>
              </a:rPr>
              <a:t>Then, they put 1 drop of a blend of essential oils called Balance, on the bottom of one of the patient’s feet and timed 30 seconds. After 30 seconds they pricked the finger to get a second blood sample, and this is what they saw.</a:t>
            </a:r>
          </a:p>
          <a:p>
            <a:pPr marL="0" indent="0" eaLnBrk="1" hangingPunct="1">
              <a:spcBef>
                <a:spcPct val="0"/>
              </a:spcBef>
            </a:pPr>
            <a:endParaRPr>
              <a:solidFill>
                <a:srgbClr val="000000"/>
              </a:solidFill>
            </a:endParaRPr>
          </a:p>
        </p:txBody>
      </p:sp>
      <p:sp>
        <p:nvSpPr>
          <p:cNvPr id="119811" name="Slide Number Placeholder 3"/>
          <p:cNvSpPr>
            <a:spLocks noGrp="1"/>
          </p:cNvSpPr>
          <p:nvPr>
            <p:ph type="sldNum" sz="quarter" idx="5"/>
          </p:nvPr>
        </p:nvSpPr>
        <p:spPr bwMode="auto">
          <a:xfrm>
            <a:off x="0" y="0"/>
            <a:ext cx="0" cy="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9144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l" eaLnBrk="1" fontAlgn="base">
              <a:spcBef>
                <a:spcPct val="0"/>
              </a:spcBef>
              <a:spcAft>
                <a:spcPct val="0"/>
              </a:spcAft>
            </a:pPr>
            <a:fld id="{7E9328A4-E767-1843-B258-4A61C5775EBE}" type="slidenum">
              <a:rPr sz="1400">
                <a:latin typeface="Times New Roman" charset="0"/>
                <a:cs typeface="Arial Unicode MS" charset="0"/>
              </a:rPr>
              <a:pPr algn="l" eaLnBrk="1" fontAlgn="base">
                <a:spcBef>
                  <a:spcPct val="0"/>
                </a:spcBef>
                <a:spcAft>
                  <a:spcPct val="0"/>
                </a:spcAft>
              </a:pPr>
              <a:t>44</a:t>
            </a:fld>
            <a:endParaRPr sz="2000">
              <a:solidFill>
                <a:srgbClr val="000000"/>
              </a:solidFill>
              <a:latin typeface="Abadi MT Condensed Light" charset="0"/>
              <a:cs typeface="Arial Unicode MS" charset="0"/>
            </a:endParaRPr>
          </a:p>
        </p:txBody>
      </p:sp>
    </p:spTree>
    <p:extLst>
      <p:ext uri="{BB962C8B-B14F-4D97-AF65-F5344CB8AC3E}">
        <p14:creationId xmlns:p14="http://schemas.microsoft.com/office/powerpoint/2010/main" val="3801807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Many</a:t>
            </a:r>
            <a:r>
              <a:rPr lang="en-US" baseline="0" dirty="0"/>
              <a:t> of you came tonight because you are curious about all of the new products.  Some of you came because you’re not sure Essential Oils are for real.  </a:t>
            </a:r>
          </a:p>
          <a:p>
            <a:endParaRPr lang="en-US" baseline="0" dirty="0"/>
          </a:p>
          <a:p>
            <a:r>
              <a:rPr lang="en-US" baseline="0" dirty="0"/>
              <a:t>I would like to talk about why I think doTERRA is pretty special.  And how we are different in the marketplace.  There are 4 main points I would like to address tonight:  </a:t>
            </a:r>
          </a:p>
          <a:p>
            <a:pPr marL="171450" indent="-171450">
              <a:buFont typeface="Arial" panose="020B0604020202020204" pitchFamily="34" charset="0"/>
              <a:buChar char="•"/>
            </a:pPr>
            <a:r>
              <a:rPr lang="en-US" baseline="0" dirty="0"/>
              <a:t>Our Quality Products and the research team behind them</a:t>
            </a:r>
          </a:p>
          <a:p>
            <a:pPr marL="171450" indent="-171450">
              <a:buFont typeface="Arial" panose="020B0604020202020204" pitchFamily="34" charset="0"/>
              <a:buChar char="•"/>
            </a:pPr>
            <a:r>
              <a:rPr lang="en-US" baseline="0" dirty="0"/>
              <a:t>How we source the raw materials for our Essential Oils</a:t>
            </a:r>
          </a:p>
          <a:p>
            <a:pPr marL="171450" indent="-171450">
              <a:buFont typeface="Arial" panose="020B0604020202020204" pitchFamily="34" charset="0"/>
              <a:buChar char="•"/>
            </a:pPr>
            <a:r>
              <a:rPr lang="en-US" baseline="0" dirty="0"/>
              <a:t>I’m going to talk about all of the new and innovative products we just launched; and finally </a:t>
            </a:r>
          </a:p>
          <a:p>
            <a:pPr marL="171450" indent="-171450">
              <a:buFont typeface="Arial" panose="020B0604020202020204" pitchFamily="34" charset="0"/>
              <a:buChar char="•"/>
            </a:pPr>
            <a:r>
              <a:rPr lang="en-US" baseline="0" dirty="0"/>
              <a:t>Our mission – what we are doing to change the world.</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6</a:t>
            </a:fld>
            <a:endParaRPr lang="en-US" dirty="0">
              <a:solidFill>
                <a:prstClr val="black"/>
              </a:solidFill>
              <a:latin typeface="Calibri"/>
            </a:endParaRPr>
          </a:p>
        </p:txBody>
      </p:sp>
    </p:spTree>
    <p:extLst>
      <p:ext uri="{BB962C8B-B14F-4D97-AF65-F5344CB8AC3E}">
        <p14:creationId xmlns:p14="http://schemas.microsoft.com/office/powerpoint/2010/main" val="1176452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45</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46</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47</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48</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49</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50</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51</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a:xfrm>
            <a:off x="1143000" y="685800"/>
            <a:ext cx="4572000" cy="3429000"/>
          </a:xfrm>
        </p:spPr>
      </p:sp>
      <p:sp>
        <p:nvSpPr>
          <p:cNvPr id="123906" name="Notes Placeholder 2"/>
          <p:cNvSpPr txBox="1">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r>
              <a:rPr lang="en-US">
                <a:latin typeface="Arial" charset="0"/>
                <a:ea typeface="SimSun" charset="0"/>
              </a:rPr>
              <a:t>We offer singles…</a:t>
            </a:r>
          </a:p>
        </p:txBody>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a:spcBef>
                <a:spcPct val="0"/>
              </a:spcBef>
              <a:spcAft>
                <a:spcPct val="0"/>
              </a:spcAft>
            </a:pPr>
            <a:fld id="{A5C96D84-3EBB-8240-8F98-6D7A31A5439D}" type="slidenum">
              <a:rPr lang="en-US" sz="1400">
                <a:latin typeface="Times New Roman" charset="0"/>
                <a:cs typeface="Arial Unicode MS" charset="0"/>
              </a:rPr>
              <a:pPr eaLnBrk="1" fontAlgn="base">
                <a:spcBef>
                  <a:spcPct val="0"/>
                </a:spcBef>
                <a:spcAft>
                  <a:spcPct val="0"/>
                </a:spcAft>
              </a:pPr>
              <a:t>52</a:t>
            </a:fld>
            <a:endParaRPr lang="en-US" sz="1400">
              <a:latin typeface="Times New Roman" charset="0"/>
              <a:cs typeface="Arial Unicode MS" charset="0"/>
            </a:endParaRPr>
          </a:p>
        </p:txBody>
      </p:sp>
    </p:spTree>
    <p:extLst>
      <p:ext uri="{BB962C8B-B14F-4D97-AF65-F5344CB8AC3E}">
        <p14:creationId xmlns:p14="http://schemas.microsoft.com/office/powerpoint/2010/main" val="21957751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ln>
        </p:spPr>
      </p:sp>
      <p:sp>
        <p:nvSpPr>
          <p:cNvPr id="130050" name="Notes Placeholder 2"/>
          <p:cNvSpPr txBox="1">
            <a:spLocks noGrp="1"/>
          </p:cNvSpPr>
          <p:nvPr>
            <p:ph type="body" sz="quarter" idx="1"/>
          </p:nvPr>
        </p:nvSpPr>
        <p:spPr bwMode="auto">
          <a:xfrm>
            <a:off x="0" y="0"/>
            <a:ext cx="0" cy="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91440" rIns="91440" bIns="45720" numCol="1" anchor="t" anchorCtr="0" compatLnSpc="1">
            <a:prstTxWarp prst="textNoShape">
              <a:avLst/>
            </a:prstTxWarp>
          </a:bodyPr>
          <a:lstStyle/>
          <a:p>
            <a:pPr eaLnBrk="1">
              <a:spcBef>
                <a:spcPct val="0"/>
              </a:spcBef>
            </a:pPr>
            <a:endParaRPr>
              <a:solidFill>
                <a:srgbClr val="000000"/>
              </a:solidFill>
              <a:latin typeface="Arial" charset="0"/>
              <a:ea typeface="SimSun" charset="0"/>
            </a:endParaRPr>
          </a:p>
        </p:txBody>
      </p:sp>
      <p:sp>
        <p:nvSpPr>
          <p:cNvPr id="130051" name="Slide Number Placeholder 3"/>
          <p:cNvSpPr>
            <a:spLocks noGrp="1"/>
          </p:cNvSpPr>
          <p:nvPr>
            <p:ph type="sldNum" sz="quarter" idx="5"/>
          </p:nvPr>
        </p:nvSpPr>
        <p:spPr bwMode="auto">
          <a:xfrm>
            <a:off x="0" y="0"/>
            <a:ext cx="0" cy="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9144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l" eaLnBrk="1" fontAlgn="base">
              <a:spcBef>
                <a:spcPct val="0"/>
              </a:spcBef>
              <a:spcAft>
                <a:spcPct val="0"/>
              </a:spcAft>
            </a:pPr>
            <a:fld id="{C9E2593A-1E9C-5B4D-9941-740C41077292}" type="slidenum">
              <a:rPr sz="1400">
                <a:latin typeface="Times New Roman" charset="0"/>
                <a:cs typeface="Arial Unicode MS" charset="0"/>
              </a:rPr>
              <a:pPr algn="l" eaLnBrk="1" fontAlgn="base">
                <a:spcBef>
                  <a:spcPct val="0"/>
                </a:spcBef>
                <a:spcAft>
                  <a:spcPct val="0"/>
                </a:spcAft>
              </a:pPr>
              <a:t>53</a:t>
            </a:fld>
            <a:endParaRPr sz="2000">
              <a:solidFill>
                <a:srgbClr val="000000"/>
              </a:solidFill>
              <a:latin typeface="Abadi MT Condensed Light" charset="0"/>
              <a:cs typeface="Arial Unicode MS" charset="0"/>
            </a:endParaRPr>
          </a:p>
        </p:txBody>
      </p:sp>
    </p:spTree>
    <p:extLst>
      <p:ext uri="{BB962C8B-B14F-4D97-AF65-F5344CB8AC3E}">
        <p14:creationId xmlns:p14="http://schemas.microsoft.com/office/powerpoint/2010/main" val="16665717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ln>
        </p:spPr>
      </p:sp>
      <p:sp>
        <p:nvSpPr>
          <p:cNvPr id="125954" name="Notes Placeholder 2"/>
          <p:cNvSpPr txBox="1">
            <a:spLocks noGrp="1"/>
          </p:cNvSpPr>
          <p:nvPr>
            <p:ph type="body" sz="quarter" idx="1"/>
          </p:nvPr>
        </p:nvSpPr>
        <p:spPr bwMode="auto">
          <a:xfrm>
            <a:off x="0" y="0"/>
            <a:ext cx="0" cy="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91440" rIns="91440" bIns="45720" numCol="1" anchor="t" anchorCtr="0" compatLnSpc="1">
            <a:prstTxWarp prst="textNoShape">
              <a:avLst/>
            </a:prstTxWarp>
          </a:bodyPr>
          <a:lstStyle/>
          <a:p>
            <a:pPr eaLnBrk="1">
              <a:spcBef>
                <a:spcPct val="0"/>
              </a:spcBef>
            </a:pPr>
            <a:endParaRPr>
              <a:solidFill>
                <a:srgbClr val="000000"/>
              </a:solidFill>
              <a:latin typeface="Arial" charset="0"/>
              <a:ea typeface="SimSun" charset="0"/>
            </a:endParaRPr>
          </a:p>
        </p:txBody>
      </p:sp>
      <p:sp>
        <p:nvSpPr>
          <p:cNvPr id="125955" name="Slide Number Placeholder 3"/>
          <p:cNvSpPr>
            <a:spLocks noGrp="1"/>
          </p:cNvSpPr>
          <p:nvPr>
            <p:ph type="sldNum" sz="quarter" idx="5"/>
          </p:nvPr>
        </p:nvSpPr>
        <p:spPr bwMode="auto">
          <a:xfrm>
            <a:off x="0" y="0"/>
            <a:ext cx="0" cy="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9144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l" eaLnBrk="1" fontAlgn="base">
              <a:spcBef>
                <a:spcPct val="0"/>
              </a:spcBef>
              <a:spcAft>
                <a:spcPct val="0"/>
              </a:spcAft>
            </a:pPr>
            <a:fld id="{0450A94F-E011-9349-9D40-E45F1C73E879}" type="slidenum">
              <a:rPr sz="1400">
                <a:latin typeface="Times New Roman" charset="0"/>
                <a:cs typeface="Arial Unicode MS" charset="0"/>
              </a:rPr>
              <a:pPr algn="l" eaLnBrk="1" fontAlgn="base">
                <a:spcBef>
                  <a:spcPct val="0"/>
                </a:spcBef>
                <a:spcAft>
                  <a:spcPct val="0"/>
                </a:spcAft>
              </a:pPr>
              <a:t>54</a:t>
            </a:fld>
            <a:endParaRPr sz="2000">
              <a:solidFill>
                <a:srgbClr val="000000"/>
              </a:solidFill>
              <a:latin typeface="Abadi MT Condensed Light" charset="0"/>
              <a:cs typeface="Arial Unicode MS" charset="0"/>
            </a:endParaRPr>
          </a:p>
        </p:txBody>
      </p:sp>
    </p:spTree>
    <p:extLst>
      <p:ext uri="{BB962C8B-B14F-4D97-AF65-F5344CB8AC3E}">
        <p14:creationId xmlns:p14="http://schemas.microsoft.com/office/powerpoint/2010/main" val="2028731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7</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ln>
        </p:spPr>
      </p:sp>
      <p:sp>
        <p:nvSpPr>
          <p:cNvPr id="128002" name="Notes Placeholder 2"/>
          <p:cNvSpPr txBox="1">
            <a:spLocks noGrp="1"/>
          </p:cNvSpPr>
          <p:nvPr>
            <p:ph type="body" sz="quarter" idx="1"/>
          </p:nvPr>
        </p:nvSpPr>
        <p:spPr bwMode="auto">
          <a:xfrm>
            <a:off x="0" y="0"/>
            <a:ext cx="0" cy="32316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91440" rIns="91440" bIns="45720" numCol="1" anchor="t" anchorCtr="0" compatLnSpc="1">
            <a:prstTxWarp prst="textNoShape">
              <a:avLst/>
            </a:prstTxWarp>
            <a:spAutoFit/>
          </a:bodyPr>
          <a:lstStyle/>
          <a:p>
            <a:pPr eaLnBrk="1">
              <a:spcBef>
                <a:spcPct val="0"/>
              </a:spcBef>
            </a:pPr>
            <a:endParaRPr>
              <a:solidFill>
                <a:srgbClr val="000000"/>
              </a:solidFill>
              <a:latin typeface="Arial" charset="0"/>
              <a:ea typeface="SimSun" charset="0"/>
            </a:endParaRPr>
          </a:p>
        </p:txBody>
      </p:sp>
      <p:sp>
        <p:nvSpPr>
          <p:cNvPr id="128003" name="Slide Number Placeholder 3"/>
          <p:cNvSpPr>
            <a:spLocks noGrp="1"/>
          </p:cNvSpPr>
          <p:nvPr>
            <p:ph type="sldNum" sz="quarter" idx="5"/>
          </p:nvPr>
        </p:nvSpPr>
        <p:spPr bwMode="auto">
          <a:xfrm>
            <a:off x="0" y="0"/>
            <a:ext cx="0" cy="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9144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l" eaLnBrk="1" fontAlgn="base">
              <a:spcBef>
                <a:spcPct val="0"/>
              </a:spcBef>
              <a:spcAft>
                <a:spcPct val="0"/>
              </a:spcAft>
            </a:pPr>
            <a:fld id="{5EDEFB52-F73A-2F4B-93CD-9A3F72B97CC7}" type="slidenum">
              <a:rPr sz="1400">
                <a:latin typeface="Times New Roman" charset="0"/>
                <a:cs typeface="Arial Unicode MS" charset="0"/>
              </a:rPr>
              <a:pPr algn="l" eaLnBrk="1" fontAlgn="base">
                <a:spcBef>
                  <a:spcPct val="0"/>
                </a:spcBef>
                <a:spcAft>
                  <a:spcPct val="0"/>
                </a:spcAft>
              </a:pPr>
              <a:t>55</a:t>
            </a:fld>
            <a:endParaRPr sz="2000">
              <a:solidFill>
                <a:srgbClr val="000000"/>
              </a:solidFill>
              <a:latin typeface="Abadi MT Condensed Light" charset="0"/>
              <a:cs typeface="Arial Unicode MS" charset="0"/>
            </a:endParaRPr>
          </a:p>
        </p:txBody>
      </p:sp>
    </p:spTree>
    <p:extLst>
      <p:ext uri="{BB962C8B-B14F-4D97-AF65-F5344CB8AC3E}">
        <p14:creationId xmlns:p14="http://schemas.microsoft.com/office/powerpoint/2010/main" val="37790846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ln>
        </p:spPr>
      </p:sp>
      <p:sp>
        <p:nvSpPr>
          <p:cNvPr id="146434" name="Notes Placeholder 2"/>
          <p:cNvSpPr txBox="1">
            <a:spLocks noGrp="1"/>
          </p:cNvSpPr>
          <p:nvPr>
            <p:ph type="body" sz="quarter" idx="1"/>
          </p:nvPr>
        </p:nvSpPr>
        <p:spPr bwMode="auto">
          <a:xfrm>
            <a:off x="0" y="0"/>
            <a:ext cx="0" cy="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91440" rIns="91440" bIns="45720" numCol="1" anchor="t" anchorCtr="0" compatLnSpc="1">
            <a:prstTxWarp prst="textNoShape">
              <a:avLst/>
            </a:prstTxWarp>
          </a:bodyPr>
          <a:lstStyle/>
          <a:p>
            <a:pPr eaLnBrk="1">
              <a:spcBef>
                <a:spcPct val="0"/>
              </a:spcBef>
            </a:pPr>
            <a:endParaRPr>
              <a:solidFill>
                <a:srgbClr val="000000"/>
              </a:solidFill>
              <a:latin typeface="Arial" charset="0"/>
              <a:ea typeface="SimSun" charset="0"/>
            </a:endParaRPr>
          </a:p>
        </p:txBody>
      </p:sp>
      <p:sp>
        <p:nvSpPr>
          <p:cNvPr id="146435" name="Slide Number Placeholder 3"/>
          <p:cNvSpPr>
            <a:spLocks noGrp="1"/>
          </p:cNvSpPr>
          <p:nvPr>
            <p:ph type="sldNum" sz="quarter" idx="5"/>
          </p:nvPr>
        </p:nvSpPr>
        <p:spPr bwMode="auto">
          <a:xfrm>
            <a:off x="0" y="0"/>
            <a:ext cx="0" cy="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9144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l" eaLnBrk="1" fontAlgn="base">
              <a:spcBef>
                <a:spcPct val="0"/>
              </a:spcBef>
              <a:spcAft>
                <a:spcPct val="0"/>
              </a:spcAft>
            </a:pPr>
            <a:fld id="{3F55176F-C233-284C-B6BD-02182800E386}" type="slidenum">
              <a:rPr sz="1400">
                <a:latin typeface="Times New Roman" charset="0"/>
                <a:cs typeface="Arial Unicode MS" charset="0"/>
              </a:rPr>
              <a:pPr algn="l" eaLnBrk="1" fontAlgn="base">
                <a:spcBef>
                  <a:spcPct val="0"/>
                </a:spcBef>
                <a:spcAft>
                  <a:spcPct val="0"/>
                </a:spcAft>
              </a:pPr>
              <a:t>56</a:t>
            </a:fld>
            <a:endParaRPr sz="2000">
              <a:solidFill>
                <a:srgbClr val="000000"/>
              </a:solidFill>
              <a:latin typeface="Abadi MT Condensed Light" charset="0"/>
              <a:cs typeface="Arial Unicode MS" charset="0"/>
            </a:endParaRPr>
          </a:p>
        </p:txBody>
      </p:sp>
    </p:spTree>
    <p:extLst>
      <p:ext uri="{BB962C8B-B14F-4D97-AF65-F5344CB8AC3E}">
        <p14:creationId xmlns:p14="http://schemas.microsoft.com/office/powerpoint/2010/main" val="29929416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How</a:t>
            </a:r>
            <a:r>
              <a:rPr lang="en-US" baseline="0" dirty="0"/>
              <a:t> many of you have used Deep Blue? Hands up!</a:t>
            </a:r>
          </a:p>
          <a:p>
            <a:r>
              <a:rPr lang="en-US" baseline="0" dirty="0"/>
              <a:t>Do you like it? …</a:t>
            </a:r>
          </a:p>
          <a:p>
            <a:r>
              <a:rPr lang="en-US" baseline="0" dirty="0"/>
              <a:t>For the 3 people here who have not tried deep blue, let me tell you that these products are known to be extremely potent; they really work. They provide fast relief from occasional aches and pains when used topically. </a:t>
            </a:r>
          </a:p>
          <a:p>
            <a:r>
              <a:rPr lang="en-US" dirty="0"/>
              <a:t>So, we thought we need to add an equally potent and fast-acting </a:t>
            </a:r>
            <a:r>
              <a:rPr lang="en-US" u="sng" dirty="0"/>
              <a:t>internal</a:t>
            </a:r>
            <a:r>
              <a:rPr lang="en-US" dirty="0"/>
              <a:t> product to the deep blue line. </a:t>
            </a:r>
          </a:p>
        </p:txBody>
      </p:sp>
      <p:sp>
        <p:nvSpPr>
          <p:cNvPr id="4" name="Slide Number Placeholder 3"/>
          <p:cNvSpPr>
            <a:spLocks noGrp="1"/>
          </p:cNvSpPr>
          <p:nvPr>
            <p:ph type="sldNum" sz="quarter" idx="10"/>
          </p:nvPr>
        </p:nvSpPr>
        <p:spPr/>
        <p:txBody>
          <a:bodyPr/>
          <a:lstStyle/>
          <a:p>
            <a:fld id="{12B0923C-71F6-4E8E-9B5B-7A911F038892}" type="slidenum">
              <a:rPr lang="en-US" smtClean="0"/>
              <a:t>57</a:t>
            </a:fld>
            <a:endParaRPr lang="en-US"/>
          </a:p>
        </p:txBody>
      </p:sp>
    </p:spTree>
    <p:extLst>
      <p:ext uri="{BB962C8B-B14F-4D97-AF65-F5344CB8AC3E}">
        <p14:creationId xmlns:p14="http://schemas.microsoft.com/office/powerpoint/2010/main" val="12672420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ln>
        </p:spPr>
      </p:sp>
      <p:sp>
        <p:nvSpPr>
          <p:cNvPr id="154626" name="Notes Placeholder 2"/>
          <p:cNvSpPr txBox="1">
            <a:spLocks noGrp="1"/>
          </p:cNvSpPr>
          <p:nvPr>
            <p:ph type="body" sz="quarter" idx="1"/>
          </p:nvPr>
        </p:nvSpPr>
        <p:spPr bwMode="auto">
          <a:xfrm>
            <a:off x="0" y="0"/>
            <a:ext cx="0" cy="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91440" rIns="91440" bIns="45720" numCol="1" anchor="t" anchorCtr="0" compatLnSpc="1">
            <a:prstTxWarp prst="textNoShape">
              <a:avLst/>
            </a:prstTxWarp>
          </a:bodyPr>
          <a:lstStyle/>
          <a:p>
            <a:pPr eaLnBrk="1">
              <a:spcBef>
                <a:spcPct val="0"/>
              </a:spcBef>
            </a:pPr>
            <a:endParaRPr>
              <a:solidFill>
                <a:srgbClr val="000000"/>
              </a:solidFill>
              <a:latin typeface="Arial" charset="0"/>
              <a:ea typeface="SimSun" charset="0"/>
            </a:endParaRPr>
          </a:p>
        </p:txBody>
      </p:sp>
      <p:sp>
        <p:nvSpPr>
          <p:cNvPr id="154627" name="Slide Number Placeholder 3"/>
          <p:cNvSpPr>
            <a:spLocks noGrp="1"/>
          </p:cNvSpPr>
          <p:nvPr>
            <p:ph type="sldNum" sz="quarter" idx="5"/>
          </p:nvPr>
        </p:nvSpPr>
        <p:spPr bwMode="auto">
          <a:xfrm>
            <a:off x="0" y="0"/>
            <a:ext cx="0" cy="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9144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l" eaLnBrk="1" fontAlgn="base">
              <a:spcBef>
                <a:spcPct val="0"/>
              </a:spcBef>
              <a:spcAft>
                <a:spcPct val="0"/>
              </a:spcAft>
            </a:pPr>
            <a:fld id="{06FCAED3-B93D-4642-B484-037611A806B7}" type="slidenum">
              <a:rPr sz="1400">
                <a:latin typeface="Times New Roman" charset="0"/>
                <a:cs typeface="Arial Unicode MS" charset="0"/>
              </a:rPr>
              <a:pPr algn="l" eaLnBrk="1" fontAlgn="base">
                <a:spcBef>
                  <a:spcPct val="0"/>
                </a:spcBef>
                <a:spcAft>
                  <a:spcPct val="0"/>
                </a:spcAft>
              </a:pPr>
              <a:t>58</a:t>
            </a:fld>
            <a:endParaRPr sz="2000">
              <a:solidFill>
                <a:srgbClr val="000000"/>
              </a:solidFill>
              <a:latin typeface="Abadi MT Condensed Light" charset="0"/>
              <a:cs typeface="Arial Unicode MS" charset="0"/>
            </a:endParaRPr>
          </a:p>
        </p:txBody>
      </p:sp>
    </p:spTree>
    <p:extLst>
      <p:ext uri="{BB962C8B-B14F-4D97-AF65-F5344CB8AC3E}">
        <p14:creationId xmlns:p14="http://schemas.microsoft.com/office/powerpoint/2010/main" val="40436021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2143651" y="695338"/>
            <a:ext cx="2570698" cy="3429513"/>
          </a:xfrm>
          <a:prstGeom prst="rect">
            <a:avLst/>
          </a:prstGeom>
          <a:solidFill>
            <a:srgbClr val="FFFFFF"/>
          </a:solidFill>
          <a:ln w="9360">
            <a:solidFill>
              <a:srgbClr val="000000"/>
            </a:solidFill>
            <a:miter lim="800000"/>
            <a:headEnd/>
            <a:tailEnd/>
          </a:ln>
        </p:spPr>
        <p:txBody>
          <a:bodyPr wrap="none" anchor="ctr"/>
          <a:lstStyle/>
          <a:p>
            <a:pPr defTabSz="449211" fontAlgn="base">
              <a:spcBef>
                <a:spcPct val="0"/>
              </a:spcBef>
              <a:spcAft>
                <a:spcPct val="0"/>
              </a:spcAft>
              <a:buClr>
                <a:srgbClr val="000000"/>
              </a:buClr>
              <a:buSzPct val="100000"/>
              <a:buFont typeface="Times New Roman" pitchFamily="16" charset="0"/>
              <a:buNone/>
            </a:pPr>
            <a:endParaRPr lang="de-DE" sz="2000">
              <a:solidFill>
                <a:prstClr val="white"/>
              </a:solidFill>
              <a:latin typeface="Arial" charset="0"/>
              <a:cs typeface="Arial" charset="0"/>
            </a:endParaRPr>
          </a:p>
        </p:txBody>
      </p:sp>
      <p:sp>
        <p:nvSpPr>
          <p:cNvPr id="47107" name="Rectangle 2"/>
          <p:cNvSpPr>
            <a:spLocks noGrp="1" noChangeArrowheads="1"/>
          </p:cNvSpPr>
          <p:nvPr>
            <p:ph type="body"/>
          </p:nvPr>
        </p:nvSpPr>
        <p:spPr>
          <a:xfrm>
            <a:off x="685680" y="4344324"/>
            <a:ext cx="5481829" cy="41063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de-DE"/>
          </a:p>
        </p:txBody>
      </p:sp>
    </p:spTree>
    <p:extLst>
      <p:ext uri="{BB962C8B-B14F-4D97-AF65-F5344CB8AC3E}">
        <p14:creationId xmlns:p14="http://schemas.microsoft.com/office/powerpoint/2010/main" val="27697798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Thanks for coming!!!  Have a wonderful evening.  If</a:t>
            </a:r>
            <a:r>
              <a:rPr lang="en-US" baseline="0" dirty="0"/>
              <a:t> you have any questions, talk to the person who brought you tonight.  Or feel free to come and see myself or any of us who spoke tonight.  </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60</a:t>
            </a:fld>
            <a:endParaRPr lang="en-US" dirty="0"/>
          </a:p>
        </p:txBody>
      </p:sp>
    </p:spTree>
    <p:extLst>
      <p:ext uri="{BB962C8B-B14F-4D97-AF65-F5344CB8AC3E}">
        <p14:creationId xmlns:p14="http://schemas.microsoft.com/office/powerpoint/2010/main" val="16730925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solidFill>
                  <a:prstClr val="black"/>
                </a:solidFill>
                <a:latin typeface="Calibri"/>
              </a:rPr>
              <a:pPr/>
              <a:t>61</a:t>
            </a:fld>
            <a:endParaRPr lang="en-US">
              <a:solidFill>
                <a:prstClr val="black"/>
              </a:solidFill>
              <a:latin typeface="Calibri"/>
            </a:endParaRPr>
          </a:p>
        </p:txBody>
      </p:sp>
    </p:spTree>
    <p:extLst>
      <p:ext uri="{BB962C8B-B14F-4D97-AF65-F5344CB8AC3E}">
        <p14:creationId xmlns:p14="http://schemas.microsoft.com/office/powerpoint/2010/main" val="4614185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Ten oils that no person should be without</a:t>
            </a:r>
          </a:p>
        </p:txBody>
      </p:sp>
      <p:sp>
        <p:nvSpPr>
          <p:cNvPr id="4" name="Slide Number Placeholder 3"/>
          <p:cNvSpPr>
            <a:spLocks noGrp="1"/>
          </p:cNvSpPr>
          <p:nvPr>
            <p:ph type="sldNum" sz="quarter" idx="10"/>
          </p:nvPr>
        </p:nvSpPr>
        <p:spPr/>
        <p:txBody>
          <a:bodyPr/>
          <a:lstStyle/>
          <a:p>
            <a:fld id="{2558E549-7BE0-4940-8A05-8FA98D16B1BF}" type="slidenum">
              <a:rPr lang="en-US" smtClean="0"/>
              <a:t>62</a:t>
            </a:fld>
            <a:endParaRPr lang="en-US"/>
          </a:p>
        </p:txBody>
      </p:sp>
    </p:spTree>
    <p:extLst>
      <p:ext uri="{BB962C8B-B14F-4D97-AF65-F5344CB8AC3E}">
        <p14:creationId xmlns:p14="http://schemas.microsoft.com/office/powerpoint/2010/main" val="33267439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63</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64</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ln>
        </p:spPr>
      </p:sp>
      <p:sp>
        <p:nvSpPr>
          <p:cNvPr id="66562" name="Notes Placeholder 2"/>
          <p:cNvSpPr txBox="1">
            <a:spLocks noGrp="1"/>
          </p:cNvSpPr>
          <p:nvPr>
            <p:ph type="body" sz="quarter" idx="1"/>
          </p:nvPr>
        </p:nvSpPr>
        <p:spPr bwMode="auto">
          <a:xfrm>
            <a:off x="0" y="0"/>
            <a:ext cx="0" cy="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91440" rIns="91440" bIns="45720" numCol="1" anchor="t" anchorCtr="0" compatLnSpc="1">
            <a:prstTxWarp prst="textNoShape">
              <a:avLst/>
            </a:prstTxWarp>
          </a:bodyPr>
          <a:lstStyle/>
          <a:p>
            <a:pPr eaLnBrk="1">
              <a:spcBef>
                <a:spcPct val="0"/>
              </a:spcBef>
            </a:pPr>
            <a:endParaRPr>
              <a:solidFill>
                <a:srgbClr val="000000"/>
              </a:solidFill>
              <a:latin typeface="Arial" charset="0"/>
              <a:ea typeface="SimSun" charset="0"/>
            </a:endParaRPr>
          </a:p>
        </p:txBody>
      </p:sp>
      <p:sp>
        <p:nvSpPr>
          <p:cNvPr id="66563" name="Slide Number Placeholder 3"/>
          <p:cNvSpPr>
            <a:spLocks noGrp="1"/>
          </p:cNvSpPr>
          <p:nvPr>
            <p:ph type="sldNum" sz="quarter" idx="5"/>
          </p:nvPr>
        </p:nvSpPr>
        <p:spPr bwMode="auto">
          <a:xfrm>
            <a:off x="0" y="0"/>
            <a:ext cx="0" cy="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9144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l" eaLnBrk="1"/>
            <a:fld id="{0BF0187F-2CFB-AE4C-BFB4-04CA9A071FBF}" type="slidenum">
              <a:rPr sz="1400">
                <a:solidFill>
                  <a:prstClr val="black"/>
                </a:solidFill>
                <a:latin typeface="Times New Roman" charset="0"/>
                <a:cs typeface="Arial Unicode MS" charset="0"/>
              </a:rPr>
              <a:pPr algn="l" eaLnBrk="1"/>
              <a:t>8</a:t>
            </a:fld>
            <a:endParaRPr sz="2000">
              <a:solidFill>
                <a:srgbClr val="000000"/>
              </a:solidFill>
              <a:latin typeface="Abadi MT Condensed Light" charset="0"/>
              <a:cs typeface="Arial Unicode MS" charset="0"/>
            </a:endParaRPr>
          </a:p>
        </p:txBody>
      </p:sp>
    </p:spTree>
    <p:extLst>
      <p:ext uri="{BB962C8B-B14F-4D97-AF65-F5344CB8AC3E}">
        <p14:creationId xmlns:p14="http://schemas.microsoft.com/office/powerpoint/2010/main" val="39630071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65</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66</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p:cNvSpPr>
          <p:nvPr>
            <p:ph type="sldImg"/>
          </p:nvPr>
        </p:nvSpPr>
        <p:spPr>
          <a:ln>
            <a:solidFill>
              <a:srgbClr val="000000"/>
            </a:solidFill>
            <a:miter lim="800000"/>
            <a:headEnd/>
            <a:tailEnd/>
          </a:ln>
        </p:spPr>
      </p:sp>
      <p:sp>
        <p:nvSpPr>
          <p:cNvPr id="169986" name="Notes Placeholder 2"/>
          <p:cNvSpPr txBox="1">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spcBef>
                <a:spcPct val="0"/>
              </a:spcBef>
            </a:pPr>
            <a:r>
              <a:rPr lang="en-US">
                <a:solidFill>
                  <a:srgbClr val="000000"/>
                </a:solidFill>
                <a:latin typeface="Arial" charset="0"/>
                <a:ea typeface="SimSun" charset="0"/>
              </a:rPr>
              <a:t>Frankincense means “true incense”.  Frankincense is derived form the French word “FRANC” meaning pure or free and the Latin Incensium meaning to smoke or to kindle </a:t>
            </a:r>
          </a:p>
          <a:p>
            <a:pPr eaLnBrk="1" hangingPunct="1">
              <a:spcBef>
                <a:spcPct val="0"/>
              </a:spcBef>
            </a:pPr>
            <a:endParaRPr lang="en-US">
              <a:solidFill>
                <a:srgbClr val="000000"/>
              </a:solidFill>
              <a:latin typeface="Arial" charset="0"/>
              <a:ea typeface="SimSun" charset="0"/>
            </a:endParaRPr>
          </a:p>
          <a:p>
            <a:pPr eaLnBrk="1" hangingPunct="1">
              <a:spcBef>
                <a:spcPct val="0"/>
              </a:spcBef>
            </a:pPr>
            <a:r>
              <a:rPr lang="en-US">
                <a:solidFill>
                  <a:srgbClr val="000000"/>
                </a:solidFill>
                <a:latin typeface="Arial" charset="0"/>
                <a:ea typeface="SimSun" charset="0"/>
              </a:rPr>
              <a:t>Myrrh is 3 times more valuable than Frankincense, but Frankincense is 5 times more in demand (due to its scarcity).</a:t>
            </a:r>
          </a:p>
          <a:p>
            <a:pPr eaLnBrk="1" hangingPunct="1">
              <a:spcBef>
                <a:spcPct val="0"/>
              </a:spcBef>
            </a:pPr>
            <a:endParaRPr lang="en-US">
              <a:solidFill>
                <a:srgbClr val="000000"/>
              </a:solidFill>
              <a:latin typeface="Arial" charset="0"/>
              <a:ea typeface="SimSun" charset="0"/>
            </a:endParaRPr>
          </a:p>
          <a:p>
            <a:pPr eaLnBrk="1" hangingPunct="1">
              <a:spcBef>
                <a:spcPct val="0"/>
              </a:spcBef>
            </a:pPr>
            <a:r>
              <a:rPr lang="en-US">
                <a:solidFill>
                  <a:srgbClr val="000000"/>
                </a:solidFill>
                <a:latin typeface="Arial" charset="0"/>
                <a:ea typeface="SimSun" charset="0"/>
              </a:rPr>
              <a:t>Anciently (300 BC) over 3000 tons of Frankincense were exported from this region annually while today only a few hundred tons are produced.</a:t>
            </a:r>
          </a:p>
          <a:p>
            <a:pPr eaLnBrk="1" hangingPunct="1">
              <a:spcBef>
                <a:spcPct val="0"/>
              </a:spcBef>
            </a:pPr>
            <a:endParaRPr lang="en-US">
              <a:solidFill>
                <a:srgbClr val="000000"/>
              </a:solidFill>
              <a:latin typeface="Arial" charset="0"/>
              <a:ea typeface="SimSun" charset="0"/>
            </a:endParaRPr>
          </a:p>
          <a:p>
            <a:pPr eaLnBrk="1" hangingPunct="1">
              <a:spcBef>
                <a:spcPct val="0"/>
              </a:spcBef>
            </a:pPr>
            <a:endParaRPr lang="en-US">
              <a:solidFill>
                <a:srgbClr val="000000"/>
              </a:solidFill>
              <a:latin typeface="Arial" charset="0"/>
              <a:ea typeface="SimSun" charset="0"/>
            </a:endParaRPr>
          </a:p>
          <a:p>
            <a:pPr eaLnBrk="1" hangingPunct="1">
              <a:spcBef>
                <a:spcPct val="0"/>
              </a:spcBef>
            </a:pPr>
            <a:endParaRPr lang="en-US">
              <a:solidFill>
                <a:srgbClr val="000000"/>
              </a:solidFill>
              <a:latin typeface="Arial" charset="0"/>
              <a:ea typeface="SimSun" charset="0"/>
            </a:endParaRPr>
          </a:p>
          <a:p>
            <a:pPr eaLnBrk="1" hangingPunct="1">
              <a:spcBef>
                <a:spcPct val="0"/>
              </a:spcBef>
            </a:pPr>
            <a:endParaRPr lang="en-US">
              <a:solidFill>
                <a:srgbClr val="000000"/>
              </a:solidFill>
              <a:latin typeface="Arial" charset="0"/>
              <a:ea typeface="SimSun" charset="0"/>
            </a:endParaRPr>
          </a:p>
          <a:p>
            <a:pPr eaLnBrk="1" hangingPunct="1">
              <a:spcBef>
                <a:spcPct val="0"/>
              </a:spcBef>
            </a:pPr>
            <a:endParaRPr lang="en-US">
              <a:solidFill>
                <a:srgbClr val="000000"/>
              </a:solidFill>
              <a:latin typeface="Arial" charset="0"/>
              <a:ea typeface="SimSun" charset="0"/>
            </a:endParaRPr>
          </a:p>
        </p:txBody>
      </p:sp>
      <p:sp>
        <p:nvSpPr>
          <p:cNvPr id="1699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a:spcBef>
                <a:spcPct val="0"/>
              </a:spcBef>
              <a:spcAft>
                <a:spcPct val="0"/>
              </a:spcAft>
            </a:pPr>
            <a:fld id="{5D526C10-66FE-8C4E-84A1-8FBFCA39FE2E}" type="slidenum">
              <a:rPr lang="en-US" sz="1400">
                <a:latin typeface="Times New Roman" charset="0"/>
                <a:cs typeface="Arial Unicode MS" charset="0"/>
              </a:rPr>
              <a:pPr eaLnBrk="1" fontAlgn="base">
                <a:spcBef>
                  <a:spcPct val="0"/>
                </a:spcBef>
                <a:spcAft>
                  <a:spcPct val="0"/>
                </a:spcAft>
              </a:pPr>
              <a:t>68</a:t>
            </a:fld>
            <a:endParaRPr lang="en-US" sz="1400">
              <a:latin typeface="Times New Roman" charset="0"/>
              <a:cs typeface="Arial Unicode MS" charset="0"/>
            </a:endParaRPr>
          </a:p>
        </p:txBody>
      </p:sp>
    </p:spTree>
    <p:extLst>
      <p:ext uri="{BB962C8B-B14F-4D97-AF65-F5344CB8AC3E}">
        <p14:creationId xmlns:p14="http://schemas.microsoft.com/office/powerpoint/2010/main" val="32916605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a:ln>
            <a:solidFill>
              <a:srgbClr val="000000"/>
            </a:solidFill>
            <a:miter lim="800000"/>
            <a:headEnd/>
            <a:tailEnd/>
          </a:ln>
        </p:spPr>
      </p:sp>
      <p:sp>
        <p:nvSpPr>
          <p:cNvPr id="174082" name="Notes Placeholder 2"/>
          <p:cNvSpPr txBox="1">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numCol="1" anchor="t" anchorCtr="0" compatLnSpc="1">
            <a:prstTxWarp prst="textNoShape">
              <a:avLst/>
            </a:prstTxWarp>
          </a:bodyPr>
          <a:lstStyle/>
          <a:p>
            <a:pPr eaLnBrk="1" hangingPunct="1">
              <a:spcBef>
                <a:spcPct val="0"/>
              </a:spcBef>
            </a:pPr>
            <a:endParaRPr lang="de-DE">
              <a:latin typeface="Arial" charset="0"/>
              <a:ea typeface="SimSun" charset="0"/>
            </a:endParaRP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a:spcBef>
                <a:spcPct val="0"/>
              </a:spcBef>
              <a:spcAft>
                <a:spcPct val="0"/>
              </a:spcAft>
            </a:pPr>
            <a:fld id="{843CF1DB-A8B6-E547-8E46-01A173DF8862}" type="slidenum">
              <a:rPr lang="en-US" sz="1400">
                <a:latin typeface="Times New Roman" charset="0"/>
                <a:cs typeface="Arial Unicode MS" charset="0"/>
              </a:rPr>
              <a:pPr eaLnBrk="1" fontAlgn="base">
                <a:spcBef>
                  <a:spcPct val="0"/>
                </a:spcBef>
                <a:spcAft>
                  <a:spcPct val="0"/>
                </a:spcAft>
              </a:pPr>
              <a:t>69</a:t>
            </a:fld>
            <a:endParaRPr lang="en-US" sz="1400">
              <a:latin typeface="Times New Roman" charset="0"/>
              <a:cs typeface="Arial Unicode MS" charset="0"/>
            </a:endParaRPr>
          </a:p>
        </p:txBody>
      </p:sp>
    </p:spTree>
    <p:extLst>
      <p:ext uri="{BB962C8B-B14F-4D97-AF65-F5344CB8AC3E}">
        <p14:creationId xmlns:p14="http://schemas.microsoft.com/office/powerpoint/2010/main" val="1326604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a:ln>
            <a:solidFill>
              <a:srgbClr val="000000"/>
            </a:solidFill>
            <a:miter lim="800000"/>
            <a:headEnd/>
            <a:tailEnd/>
          </a:ln>
        </p:spPr>
      </p:sp>
      <p:sp>
        <p:nvSpPr>
          <p:cNvPr id="176130" name="Notes Placeholder 2"/>
          <p:cNvSpPr txBox="1">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spcBef>
                <a:spcPct val="0"/>
              </a:spcBef>
            </a:pPr>
            <a:r>
              <a:rPr lang="en-US">
                <a:latin typeface="Arial" charset="0"/>
                <a:ea typeface="SimSun" charset="0"/>
              </a:rPr>
              <a:t>Discuss all of the research regarding frankincense and its value as a daily use oil</a:t>
            </a:r>
          </a:p>
        </p:txBody>
      </p:sp>
      <p:sp>
        <p:nvSpPr>
          <p:cNvPr id="1761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a:spcBef>
                <a:spcPct val="0"/>
              </a:spcBef>
              <a:spcAft>
                <a:spcPct val="0"/>
              </a:spcAft>
            </a:pPr>
            <a:fld id="{A2A92BBB-D1CF-014C-BC45-E38893D2227C}" type="slidenum">
              <a:rPr lang="en-US" sz="1400">
                <a:solidFill>
                  <a:srgbClr val="000000"/>
                </a:solidFill>
                <a:latin typeface="Times New Roman" charset="0"/>
                <a:cs typeface="Arial Unicode MS" charset="0"/>
              </a:rPr>
              <a:pPr eaLnBrk="1" fontAlgn="base">
                <a:spcBef>
                  <a:spcPct val="0"/>
                </a:spcBef>
                <a:spcAft>
                  <a:spcPct val="0"/>
                </a:spcAft>
              </a:pPr>
              <a:t>70</a:t>
            </a:fld>
            <a:endParaRPr lang="en-US" sz="1400">
              <a:solidFill>
                <a:srgbClr val="000000"/>
              </a:solidFill>
              <a:latin typeface="Times New Roman" charset="0"/>
              <a:cs typeface="Arial Unicode MS" charset="0"/>
            </a:endParaRPr>
          </a:p>
        </p:txBody>
      </p:sp>
    </p:spTree>
    <p:extLst>
      <p:ext uri="{BB962C8B-B14F-4D97-AF65-F5344CB8AC3E}">
        <p14:creationId xmlns:p14="http://schemas.microsoft.com/office/powerpoint/2010/main" val="23925072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ln>
        </p:spPr>
      </p:sp>
      <p:sp>
        <p:nvSpPr>
          <p:cNvPr id="136194" name="Notes Placeholder 2"/>
          <p:cNvSpPr txBox="1">
            <a:spLocks noGrp="1"/>
          </p:cNvSpPr>
          <p:nvPr>
            <p:ph type="body"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numCol="1" anchor="t" anchorCtr="0" compatLnSpc="1">
            <a:prstTxWarp prst="textNoShape">
              <a:avLst/>
            </a:prstTxWarp>
          </a:bodyPr>
          <a:lstStyle/>
          <a:p>
            <a:pPr eaLnBrk="1">
              <a:spcBef>
                <a:spcPct val="0"/>
              </a:spcBef>
            </a:pPr>
            <a:endParaRPr>
              <a:solidFill>
                <a:srgbClr val="000000"/>
              </a:solidFill>
              <a:latin typeface="Arial" charset="0"/>
              <a:ea typeface="SimSun" charset="0"/>
            </a:endParaRPr>
          </a:p>
        </p:txBody>
      </p:sp>
    </p:spTree>
    <p:extLst>
      <p:ext uri="{BB962C8B-B14F-4D97-AF65-F5344CB8AC3E}">
        <p14:creationId xmlns:p14="http://schemas.microsoft.com/office/powerpoint/2010/main" val="9820032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ln>
        </p:spPr>
      </p:sp>
      <p:sp>
        <p:nvSpPr>
          <p:cNvPr id="138242" name="Notes Placeholder 2"/>
          <p:cNvSpPr txBox="1">
            <a:spLocks noGrp="1"/>
          </p:cNvSpPr>
          <p:nvPr>
            <p:ph type="body"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numCol="1" anchor="t" anchorCtr="0" compatLnSpc="1">
            <a:prstTxWarp prst="textNoShape">
              <a:avLst/>
            </a:prstTxWarp>
          </a:bodyPr>
          <a:lstStyle/>
          <a:p>
            <a:endParaRPr>
              <a:latin typeface="Arial" charset="0"/>
              <a:ea typeface="SimSun" charset="0"/>
            </a:endParaRPr>
          </a:p>
        </p:txBody>
      </p:sp>
    </p:spTree>
    <p:extLst>
      <p:ext uri="{BB962C8B-B14F-4D97-AF65-F5344CB8AC3E}">
        <p14:creationId xmlns:p14="http://schemas.microsoft.com/office/powerpoint/2010/main" val="22097158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ln>
        </p:spPr>
      </p:sp>
      <p:sp>
        <p:nvSpPr>
          <p:cNvPr id="138242" name="Notes Placeholder 2"/>
          <p:cNvSpPr txBox="1">
            <a:spLocks noGrp="1"/>
          </p:cNvSpPr>
          <p:nvPr>
            <p:ph type="body"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numCol="1" anchor="t" anchorCtr="0" compatLnSpc="1">
            <a:prstTxWarp prst="textNoShape">
              <a:avLst/>
            </a:prstTxWarp>
          </a:bodyPr>
          <a:lstStyle/>
          <a:p>
            <a:endParaRPr>
              <a:latin typeface="Arial" charset="0"/>
              <a:ea typeface="SimSun" charset="0"/>
            </a:endParaRPr>
          </a:p>
        </p:txBody>
      </p:sp>
    </p:spTree>
    <p:extLst>
      <p:ext uri="{BB962C8B-B14F-4D97-AF65-F5344CB8AC3E}">
        <p14:creationId xmlns:p14="http://schemas.microsoft.com/office/powerpoint/2010/main" val="36979462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75</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At the heart, doTERRA is an Essential Oil Company</a:t>
            </a:r>
            <a:r>
              <a:rPr lang="en-US" baseline="0" dirty="0"/>
              <a:t>.  But what is most impressive is how doTERRA continues to Innovate using Essential Oils across many product categories.  We have found ways to infuse essential oils into supplements and wellness products, spa and skin care products, and even in home cleaning and personal care products.  </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76</a:t>
            </a:fld>
            <a:endParaRPr lang="en-US" dirty="0"/>
          </a:p>
        </p:txBody>
      </p:sp>
    </p:spTree>
    <p:extLst>
      <p:ext uri="{BB962C8B-B14F-4D97-AF65-F5344CB8AC3E}">
        <p14:creationId xmlns:p14="http://schemas.microsoft.com/office/powerpoint/2010/main" val="2888393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9</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was the largest corporate event ever in the history of Utah.  There were 27,000 tickets sold for this event.  Although</a:t>
            </a:r>
            <a:r>
              <a:rPr lang="en-US" baseline="0" dirty="0"/>
              <a:t> most of the attendees were from the United States, there were people from over 34 countries represented.</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77</a:t>
            </a:fld>
            <a:endParaRPr lang="en-US" dirty="0">
              <a:solidFill>
                <a:prstClr val="black"/>
              </a:solidFill>
              <a:latin typeface="Calibri"/>
            </a:endParaRPr>
          </a:p>
        </p:txBody>
      </p:sp>
    </p:spTree>
    <p:extLst>
      <p:ext uri="{BB962C8B-B14F-4D97-AF65-F5344CB8AC3E}">
        <p14:creationId xmlns:p14="http://schemas.microsoft.com/office/powerpoint/2010/main" val="23209166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for the most exciting part of the night,</a:t>
            </a:r>
            <a:r>
              <a:rPr lang="en-US" baseline="0" dirty="0"/>
              <a:t> we get to talk about the new products launched at convention. These products fit nicely into dōTERRA’s portfolio of Essential Oil, skin care, home care and targeted treatment products.  </a:t>
            </a:r>
          </a:p>
          <a:p>
            <a:endParaRPr lang="en-US" baseline="0" dirty="0"/>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78</a:t>
            </a:fld>
            <a:endParaRPr lang="en-US" dirty="0">
              <a:solidFill>
                <a:prstClr val="black"/>
              </a:solidFill>
              <a:latin typeface="Calibri"/>
            </a:endParaRPr>
          </a:p>
        </p:txBody>
      </p:sp>
    </p:spTree>
    <p:extLst>
      <p:ext uri="{BB962C8B-B14F-4D97-AF65-F5344CB8AC3E}">
        <p14:creationId xmlns:p14="http://schemas.microsoft.com/office/powerpoint/2010/main" val="7423454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Have you ever had a day like this?  </a:t>
            </a:r>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79</a:t>
            </a:fld>
            <a:endParaRPr lang="en-US" dirty="0">
              <a:solidFill>
                <a:prstClr val="black"/>
              </a:solidFill>
              <a:latin typeface="Calibri"/>
            </a:endParaRPr>
          </a:p>
        </p:txBody>
      </p:sp>
    </p:spTree>
    <p:extLst>
      <p:ext uri="{BB962C8B-B14F-4D97-AF65-F5344CB8AC3E}">
        <p14:creationId xmlns:p14="http://schemas.microsoft.com/office/powerpoint/2010/main" val="30412612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Every</a:t>
            </a:r>
            <a:r>
              <a:rPr lang="en-US" sz="1200" kern="1200" baseline="0" dirty="0">
                <a:solidFill>
                  <a:schemeClr val="tx1"/>
                </a:solidFill>
                <a:effectLst/>
                <a:latin typeface="+mn-lt"/>
                <a:ea typeface="+mn-ea"/>
                <a:cs typeface="+mn-cs"/>
              </a:rPr>
              <a:t> day gives us different experiences and emotions. And now we have an oil for that!!!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While each essential oil is similar, they all have their own individual strengths and purposes.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8BD8E7-1312-41F3-99C4-6DA5AF891969}" type="slidenum">
              <a:rPr lang="en-US" smtClean="0">
                <a:solidFill>
                  <a:prstClr val="black"/>
                </a:solidFill>
                <a:latin typeface="Calibri"/>
              </a:rPr>
              <a:pPr/>
              <a:t>80</a:t>
            </a:fld>
            <a:endParaRPr lang="en-US" dirty="0">
              <a:solidFill>
                <a:prstClr val="black"/>
              </a:solidFill>
              <a:latin typeface="Calibri"/>
            </a:endParaRPr>
          </a:p>
        </p:txBody>
      </p:sp>
    </p:spTree>
    <p:extLst>
      <p:ext uri="{BB962C8B-B14F-4D97-AF65-F5344CB8AC3E}">
        <p14:creationId xmlns:p14="http://schemas.microsoft.com/office/powerpoint/2010/main" val="16824181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There are personalities to plants.  If you have a green thumb, you already know this.  Just</a:t>
            </a:r>
            <a:r>
              <a:rPr lang="en-US" baseline="0" dirty="0"/>
              <a:t> like music, e</a:t>
            </a:r>
            <a:r>
              <a:rPr lang="en-US" dirty="0"/>
              <a:t>very</a:t>
            </a:r>
            <a:r>
              <a:rPr lang="en-US" baseline="0" dirty="0"/>
              <a:t> plant elicits a different emotion depending on its composition.</a:t>
            </a:r>
            <a:endParaRPr lang="en-US" dirty="0"/>
          </a:p>
          <a:p>
            <a:endParaRPr lang="en-US" dirty="0"/>
          </a:p>
          <a:p>
            <a:r>
              <a:rPr lang="en-US" dirty="0"/>
              <a:t>Mint leaves—open—pointed</a:t>
            </a:r>
            <a:r>
              <a:rPr lang="en-US" baseline="0" dirty="0"/>
              <a:t> to the sky</a:t>
            </a:r>
          </a:p>
          <a:p>
            <a:r>
              <a:rPr lang="en-US" baseline="0" dirty="0"/>
              <a:t>Citrus—bright, cheery, fresh</a:t>
            </a:r>
          </a:p>
          <a:p>
            <a:r>
              <a:rPr lang="en-US" baseline="0" dirty="0"/>
              <a:t>Spice—intense, purposeful</a:t>
            </a:r>
          </a:p>
          <a:p>
            <a:r>
              <a:rPr lang="en-US" baseline="0" dirty="0"/>
              <a:t>Herb/grass—sharp at times--clearing, rooted</a:t>
            </a:r>
          </a:p>
          <a:p>
            <a:r>
              <a:rPr lang="en-US" baseline="0" dirty="0"/>
              <a:t>Tree/Wood—strength, centering (canopy, roots)</a:t>
            </a:r>
          </a:p>
          <a:p>
            <a:r>
              <a:rPr lang="en-US" baseline="0" dirty="0"/>
              <a:t>Floral—blossoms wrap like a blanket—comforting</a:t>
            </a:r>
          </a:p>
          <a:p>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solidFill>
                  <a:prstClr val="black"/>
                </a:solidFill>
                <a:latin typeface="Calibri"/>
              </a:rPr>
              <a:pPr/>
              <a:t>81</a:t>
            </a:fld>
            <a:endParaRPr lang="en-US" dirty="0">
              <a:solidFill>
                <a:prstClr val="black"/>
              </a:solidFill>
              <a:latin typeface="Calibri"/>
            </a:endParaRPr>
          </a:p>
        </p:txBody>
      </p:sp>
    </p:spTree>
    <p:extLst>
      <p:ext uri="{BB962C8B-B14F-4D97-AF65-F5344CB8AC3E}">
        <p14:creationId xmlns:p14="http://schemas.microsoft.com/office/powerpoint/2010/main" val="7498251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Lets talk about each oil and how it works in conjunction with this</a:t>
            </a:r>
            <a:r>
              <a:rPr lang="en-US" baseline="0" dirty="0"/>
              <a:t> chart</a:t>
            </a:r>
            <a:r>
              <a:rPr lang="en-US" dirty="0"/>
              <a:t> am excited to Introduce doTERRA’s Emotional Aromatherapy line of Essential Oils.</a:t>
            </a:r>
          </a:p>
          <a:p>
            <a:endParaRPr lang="en-US" dirty="0"/>
          </a:p>
          <a:p>
            <a:r>
              <a:rPr lang="en-US" i="1" dirty="0">
                <a:solidFill>
                  <a:srgbClr val="FF0000"/>
                </a:solidFill>
              </a:rPr>
              <a:t>NOTE:  Feel free to talk to this slide</a:t>
            </a:r>
            <a:r>
              <a:rPr lang="en-US" i="1" baseline="0" dirty="0">
                <a:solidFill>
                  <a:srgbClr val="FF0000"/>
                </a:solidFill>
              </a:rPr>
              <a:t> in your own words.  In case you need some help, here are some reference points for each oil:</a:t>
            </a:r>
          </a:p>
          <a:p>
            <a:endParaRPr lang="en-US" i="1" baseline="0" dirty="0">
              <a:solidFill>
                <a:srgbClr val="FF0000"/>
              </a:solidFill>
            </a:endParaRPr>
          </a:p>
          <a:p>
            <a:pPr marL="171450" indent="-171450">
              <a:buFont typeface="Arial" panose="020B0604020202020204" pitchFamily="34" charset="0"/>
              <a:buChar char="•"/>
            </a:pPr>
            <a:r>
              <a:rPr lang="en-US" i="0" baseline="0" dirty="0">
                <a:solidFill>
                  <a:srgbClr val="FF0000"/>
                </a:solidFill>
              </a:rPr>
              <a:t>Motivate Encouraging Blend contains mint and citrus oils known to energize and elevate</a:t>
            </a:r>
          </a:p>
          <a:p>
            <a:pPr marL="171450" indent="-171450">
              <a:buFont typeface="Arial" panose="020B0604020202020204" pitchFamily="34" charset="0"/>
              <a:buChar char="•"/>
            </a:pPr>
            <a:r>
              <a:rPr lang="en-US" i="0" baseline="0" dirty="0">
                <a:solidFill>
                  <a:srgbClr val="FF0000"/>
                </a:solidFill>
              </a:rPr>
              <a:t>Cheer Uplifting Blend contains citrus and spice oils known to excite and intrigue</a:t>
            </a:r>
          </a:p>
          <a:p>
            <a:pPr marL="171450" indent="-171450">
              <a:buFont typeface="Arial" panose="020B0604020202020204" pitchFamily="34" charset="0"/>
              <a:buChar char="•"/>
            </a:pPr>
            <a:r>
              <a:rPr lang="en-US" i="0" baseline="0" dirty="0">
                <a:solidFill>
                  <a:srgbClr val="FF0000"/>
                </a:solidFill>
              </a:rPr>
              <a:t>Passion Inspiring Blend contains spice and herb/grass oils known to sooth and attract</a:t>
            </a:r>
          </a:p>
          <a:p>
            <a:pPr marL="171450" indent="-171450">
              <a:buFont typeface="Arial" panose="020B0604020202020204" pitchFamily="34" charset="0"/>
              <a:buChar char="•"/>
            </a:pPr>
            <a:r>
              <a:rPr lang="en-US" i="0" baseline="0" dirty="0">
                <a:solidFill>
                  <a:srgbClr val="FF0000"/>
                </a:solidFill>
              </a:rPr>
              <a:t>Forgive Renewing Blend contains herb/grass and tree oils known to balance and clarify</a:t>
            </a:r>
          </a:p>
          <a:p>
            <a:pPr marL="171450" indent="-171450">
              <a:buFont typeface="Arial" panose="020B0604020202020204" pitchFamily="34" charset="0"/>
              <a:buChar char="•"/>
            </a:pPr>
            <a:r>
              <a:rPr lang="en-US" i="0" baseline="0" dirty="0">
                <a:solidFill>
                  <a:srgbClr val="FF0000"/>
                </a:solidFill>
              </a:rPr>
              <a:t>Console Comforting Blend contains tree and floral oils known to comfort and ground</a:t>
            </a:r>
          </a:p>
          <a:p>
            <a:pPr marL="171450" indent="-171450">
              <a:buFont typeface="Arial" panose="020B0604020202020204" pitchFamily="34" charset="0"/>
              <a:buChar char="•"/>
            </a:pPr>
            <a:r>
              <a:rPr lang="en-US" i="0" baseline="0" dirty="0">
                <a:solidFill>
                  <a:srgbClr val="FF0000"/>
                </a:solidFill>
              </a:rPr>
              <a:t>Peace Reassuring Blend contains floral and mint oils known to calm and support</a:t>
            </a:r>
          </a:p>
          <a:p>
            <a:pPr marL="171450" indent="-171450">
              <a:buFont typeface="Arial" panose="020B0604020202020204" pitchFamily="34" charset="0"/>
              <a:buChar char="•"/>
            </a:pPr>
            <a:endParaRPr lang="en-US" i="0" baseline="0" dirty="0">
              <a:solidFill>
                <a:srgbClr val="FF0000"/>
              </a:solidFill>
            </a:endParaRPr>
          </a:p>
          <a:p>
            <a:pPr marL="0" indent="0">
              <a:buFont typeface="Arial" panose="020B0604020202020204" pitchFamily="34" charset="0"/>
              <a:buNone/>
            </a:pPr>
            <a:r>
              <a:rPr lang="en-US" i="0" baseline="0" dirty="0">
                <a:solidFill>
                  <a:srgbClr val="FF0000"/>
                </a:solidFill>
              </a:rPr>
              <a:t>Here’s a video that explains more about these products.  </a:t>
            </a:r>
          </a:p>
          <a:p>
            <a:pPr marL="0" indent="0">
              <a:buFont typeface="Arial" panose="020B0604020202020204" pitchFamily="34" charset="0"/>
              <a:buNone/>
            </a:pPr>
            <a:endParaRPr lang="en-US" i="0" baseline="0" dirty="0">
              <a:solidFill>
                <a:srgbClr val="FF0000"/>
              </a:solidFill>
            </a:endParaRPr>
          </a:p>
          <a:p>
            <a:pPr marL="0" indent="0">
              <a:buFont typeface="Arial" panose="020B0604020202020204" pitchFamily="34" charset="0"/>
              <a:buNone/>
            </a:pPr>
            <a:r>
              <a:rPr lang="en-US" i="1" baseline="0" dirty="0">
                <a:solidFill>
                  <a:srgbClr val="FF0000"/>
                </a:solidFill>
              </a:rPr>
              <a:t>NOTE:  Show the Emotional Aromatherapy Video</a:t>
            </a:r>
          </a:p>
          <a:p>
            <a:pPr marL="171450" indent="-171450">
              <a:buFont typeface="Arial" panose="020B0604020202020204" pitchFamily="34" charset="0"/>
              <a:buChar char="•"/>
            </a:pPr>
            <a:endParaRPr lang="en-US" i="1" baseline="0"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solidFill>
                  <a:prstClr val="black"/>
                </a:solidFill>
                <a:latin typeface="Calibri"/>
              </a:rPr>
              <a:pPr/>
              <a:t>82</a:t>
            </a:fld>
            <a:endParaRPr lang="en-US" dirty="0">
              <a:solidFill>
                <a:prstClr val="black"/>
              </a:solidFill>
              <a:latin typeface="Calibri"/>
            </a:endParaRPr>
          </a:p>
        </p:txBody>
      </p:sp>
    </p:spTree>
    <p:extLst>
      <p:ext uri="{BB962C8B-B14F-4D97-AF65-F5344CB8AC3E}">
        <p14:creationId xmlns:p14="http://schemas.microsoft.com/office/powerpoint/2010/main" val="6535101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dirty="0">
                <a:solidFill>
                  <a:schemeClr val="bg1">
                    <a:lumMod val="50000"/>
                  </a:schemeClr>
                </a:solidFill>
              </a:rPr>
              <a:t>To use the Emotional Aromatherapy Oils, you can diffuse aromatically.</a:t>
            </a:r>
            <a:r>
              <a:rPr lang="en-US" sz="1200" baseline="0" dirty="0">
                <a:solidFill>
                  <a:schemeClr val="bg1">
                    <a:lumMod val="50000"/>
                  </a:schemeClr>
                </a:solidFill>
              </a:rPr>
              <a:t>  Or you can a</a:t>
            </a:r>
            <a:r>
              <a:rPr lang="en-US" sz="1200" dirty="0">
                <a:solidFill>
                  <a:schemeClr val="bg1">
                    <a:lumMod val="50000"/>
                  </a:schemeClr>
                </a:solidFill>
              </a:rPr>
              <a:t>pply 1-2 drops in your palms, rub hands together, and inhale deeply from hands.  Or you can apply topically to touch points such as the back of the neck, wrists, and over the heart.</a:t>
            </a:r>
          </a:p>
          <a:p>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solidFill>
                  <a:prstClr val="black"/>
                </a:solidFill>
                <a:latin typeface="Calibri"/>
              </a:rPr>
              <a:pPr/>
              <a:t>83</a:t>
            </a:fld>
            <a:endParaRPr lang="en-US" dirty="0">
              <a:solidFill>
                <a:prstClr val="black"/>
              </a:solidFill>
              <a:latin typeface="Calibri"/>
            </a:endParaRPr>
          </a:p>
        </p:txBody>
      </p:sp>
    </p:spTree>
    <p:extLst>
      <p:ext uri="{BB962C8B-B14F-4D97-AF65-F5344CB8AC3E}">
        <p14:creationId xmlns:p14="http://schemas.microsoft.com/office/powerpoint/2010/main" val="33789222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Here is a picture of the fantastic packaging these oils</a:t>
            </a:r>
            <a:r>
              <a:rPr lang="en-US" baseline="0" dirty="0"/>
              <a:t> come in – making them easy for people to use.</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90</a:t>
            </a:fld>
            <a:endParaRPr lang="en-US" dirty="0">
              <a:solidFill>
                <a:prstClr val="black"/>
              </a:solidFill>
              <a:latin typeface="Calibri"/>
            </a:endParaRPr>
          </a:p>
        </p:txBody>
      </p:sp>
    </p:spTree>
    <p:extLst>
      <p:ext uri="{BB962C8B-B14F-4D97-AF65-F5344CB8AC3E}">
        <p14:creationId xmlns:p14="http://schemas.microsoft.com/office/powerpoint/2010/main" val="30273139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Striking the proper balance between protecting sensitive skin while still delivering the benefits found in essential oils is not just a matter of science, but also of</a:t>
            </a:r>
            <a:r>
              <a:rPr lang="en-US" baseline="0" dirty="0"/>
              <a:t> art.  </a:t>
            </a:r>
          </a:p>
          <a:p>
            <a:endParaRPr lang="en-US" baseline="0" dirty="0"/>
          </a:p>
          <a:p>
            <a:r>
              <a:rPr lang="en-US" baseline="0" dirty="0"/>
              <a:t>doTERRA Touch has achieved that balance.  Featuring nine of our most popular oils in a base of Fractionated Coconut Oil, doTERRA Touch makes application simple with 9 mL roll-ons.  </a:t>
            </a:r>
          </a:p>
          <a:p>
            <a:endParaRPr lang="en-US" baseline="0" dirty="0"/>
          </a:p>
          <a:p>
            <a:r>
              <a:rPr lang="en-US" baseline="0" dirty="0"/>
              <a:t>It is safe for adults and children</a:t>
            </a:r>
          </a:p>
          <a:p>
            <a:endParaRPr lang="en-US" baseline="0" dirty="0"/>
          </a:p>
          <a:p>
            <a:r>
              <a:rPr lang="en-US" i="1" baseline="0" dirty="0"/>
              <a:t>NOTE:  Show Breathe Stick Video before you advance to the next slide</a:t>
            </a:r>
            <a:endParaRPr lang="en-US" i="1" dirty="0"/>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91</a:t>
            </a:fld>
            <a:endParaRPr lang="en-US" dirty="0">
              <a:solidFill>
                <a:prstClr val="black"/>
              </a:solidFill>
              <a:latin typeface="Calibri"/>
            </a:endParaRPr>
          </a:p>
        </p:txBody>
      </p:sp>
    </p:spTree>
    <p:extLst>
      <p:ext uri="{BB962C8B-B14F-4D97-AF65-F5344CB8AC3E}">
        <p14:creationId xmlns:p14="http://schemas.microsoft.com/office/powerpoint/2010/main" val="10622250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Striking the proper balance between protecting sensitive skin while still delivering the benefits found in essential oils is not just a matter of science, but also of</a:t>
            </a:r>
            <a:r>
              <a:rPr lang="en-US" baseline="0" dirty="0"/>
              <a:t> art.  </a:t>
            </a:r>
          </a:p>
          <a:p>
            <a:endParaRPr lang="en-US" baseline="0" dirty="0"/>
          </a:p>
          <a:p>
            <a:r>
              <a:rPr lang="en-US" baseline="0" dirty="0"/>
              <a:t>doTERRA Touch has achieved that balance.  Featuring nine of our most popular oils in a base of Fractionated Coconut Oil, doTERRA Touch makes application simple with 9 mL roll-ons.  </a:t>
            </a:r>
          </a:p>
          <a:p>
            <a:endParaRPr lang="en-US" baseline="0" dirty="0"/>
          </a:p>
          <a:p>
            <a:r>
              <a:rPr lang="en-US" baseline="0" dirty="0"/>
              <a:t>It is safe for adults and children</a:t>
            </a:r>
          </a:p>
          <a:p>
            <a:endParaRPr lang="en-US" baseline="0" dirty="0"/>
          </a:p>
          <a:p>
            <a:r>
              <a:rPr lang="en-US" i="1" baseline="0" dirty="0"/>
              <a:t>NOTE:  Show Breathe Stick Video before you advance to the next slide</a:t>
            </a:r>
            <a:endParaRPr lang="en-US" i="1" dirty="0"/>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92</a:t>
            </a:fld>
            <a:endParaRPr lang="en-US" dirty="0">
              <a:solidFill>
                <a:prstClr val="black"/>
              </a:solidFill>
              <a:latin typeface="Calibri"/>
            </a:endParaRPr>
          </a:p>
        </p:txBody>
      </p:sp>
    </p:spTree>
    <p:extLst>
      <p:ext uri="{BB962C8B-B14F-4D97-AF65-F5344CB8AC3E}">
        <p14:creationId xmlns:p14="http://schemas.microsoft.com/office/powerpoint/2010/main" val="1062225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10</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i="1" dirty="0"/>
              <a:t>Talk to the points on the slide</a:t>
            </a:r>
          </a:p>
          <a:p>
            <a:endParaRPr lang="en-US" i="1" dirty="0"/>
          </a:p>
          <a:p>
            <a:r>
              <a:rPr lang="en-US" i="1" dirty="0"/>
              <a:t>NOTE:</a:t>
            </a:r>
            <a:r>
              <a:rPr lang="en-US" i="1" baseline="0" dirty="0"/>
              <a:t>  show the Chewable DigestZen Video before advancing to the next slide</a:t>
            </a:r>
            <a:endParaRPr lang="en-US" i="1" dirty="0"/>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93</a:t>
            </a:fld>
            <a:endParaRPr lang="en-US" dirty="0">
              <a:solidFill>
                <a:prstClr val="black"/>
              </a:solidFill>
              <a:latin typeface="Calibri"/>
            </a:endParaRPr>
          </a:p>
        </p:txBody>
      </p:sp>
    </p:spTree>
    <p:extLst>
      <p:ext uri="{BB962C8B-B14F-4D97-AF65-F5344CB8AC3E}">
        <p14:creationId xmlns:p14="http://schemas.microsoft.com/office/powerpoint/2010/main" val="8287410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i="1" dirty="0"/>
              <a:t>Talk to the points on the slide</a:t>
            </a:r>
          </a:p>
          <a:p>
            <a:endParaRPr lang="en-US" i="1" dirty="0"/>
          </a:p>
          <a:p>
            <a:r>
              <a:rPr lang="en-US" i="1" dirty="0"/>
              <a:t>Note:  Show the Natural Deodorant</a:t>
            </a:r>
            <a:r>
              <a:rPr lang="en-US" i="1" baseline="0" dirty="0"/>
              <a:t> Video before advancing to the next slide</a:t>
            </a:r>
            <a:endParaRPr lang="en-US" i="1" dirty="0"/>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94</a:t>
            </a:fld>
            <a:endParaRPr lang="en-US" dirty="0">
              <a:solidFill>
                <a:prstClr val="black"/>
              </a:solidFill>
              <a:latin typeface="Calibri"/>
            </a:endParaRPr>
          </a:p>
        </p:txBody>
      </p:sp>
    </p:spTree>
    <p:extLst>
      <p:ext uri="{BB962C8B-B14F-4D97-AF65-F5344CB8AC3E}">
        <p14:creationId xmlns:p14="http://schemas.microsoft.com/office/powerpoint/2010/main" val="13752218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i="1" dirty="0"/>
              <a:t>Talk to the points on the slide</a:t>
            </a:r>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95</a:t>
            </a:fld>
            <a:endParaRPr lang="en-US" dirty="0">
              <a:solidFill>
                <a:prstClr val="black"/>
              </a:solidFill>
              <a:latin typeface="Calibri"/>
            </a:endParaRPr>
          </a:p>
        </p:txBody>
      </p:sp>
    </p:spTree>
    <p:extLst>
      <p:ext uri="{BB962C8B-B14F-4D97-AF65-F5344CB8AC3E}">
        <p14:creationId xmlns:p14="http://schemas.microsoft.com/office/powerpoint/2010/main" val="42286670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doTERRA introduced</a:t>
            </a:r>
            <a:r>
              <a:rPr lang="en-US" baseline="0" dirty="0"/>
              <a:t> our newest waterless diffuser called, “The Cloud.”  </a:t>
            </a:r>
          </a:p>
          <a:p>
            <a:endParaRPr lang="en-US" baseline="0" dirty="0"/>
          </a:p>
          <a:p>
            <a:r>
              <a:rPr lang="en-US" i="1" baseline="0" dirty="0"/>
              <a:t>NOTE:  Fee free to talk to the points on this slide</a:t>
            </a:r>
            <a:endParaRPr lang="en-US" i="1" dirty="0"/>
          </a:p>
        </p:txBody>
      </p:sp>
      <p:sp>
        <p:nvSpPr>
          <p:cNvPr id="4" name="Slide Number Placeholder 3"/>
          <p:cNvSpPr>
            <a:spLocks noGrp="1"/>
          </p:cNvSpPr>
          <p:nvPr>
            <p:ph type="sldNum" sz="quarter" idx="10"/>
          </p:nvPr>
        </p:nvSpPr>
        <p:spPr/>
        <p:txBody>
          <a:bodyPr/>
          <a:lstStyle/>
          <a:p>
            <a:fld id="{FC8BD8E7-1312-41F3-99C4-6DA5AF891969}" type="slidenum">
              <a:rPr lang="en-US" smtClean="0">
                <a:solidFill>
                  <a:prstClr val="black"/>
                </a:solidFill>
                <a:latin typeface="Calibri"/>
              </a:rPr>
              <a:pPr/>
              <a:t>96</a:t>
            </a:fld>
            <a:endParaRPr lang="en-US" dirty="0">
              <a:solidFill>
                <a:prstClr val="black"/>
              </a:solidFill>
              <a:latin typeface="Calibri"/>
            </a:endParaRPr>
          </a:p>
        </p:txBody>
      </p:sp>
    </p:spTree>
    <p:extLst>
      <p:ext uri="{BB962C8B-B14F-4D97-AF65-F5344CB8AC3E}">
        <p14:creationId xmlns:p14="http://schemas.microsoft.com/office/powerpoint/2010/main" val="39392626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Spearmint is now available permanently</a:t>
            </a:r>
            <a:r>
              <a:rPr lang="en-US" baseline="0" dirty="0"/>
              <a:t> whereas it used to be available on a limited time basis.  </a:t>
            </a:r>
          </a:p>
          <a:p>
            <a:endParaRPr lang="en-US" i="1" baseline="0" dirty="0"/>
          </a:p>
          <a:p>
            <a:r>
              <a:rPr lang="en-US" i="1" baseline="0" dirty="0"/>
              <a:t>NOTE:  Talk about the points on the slide</a:t>
            </a:r>
            <a:endParaRPr lang="en-US" dirty="0"/>
          </a:p>
        </p:txBody>
      </p:sp>
      <p:sp>
        <p:nvSpPr>
          <p:cNvPr id="4" name="Slide Number Placeholder 3"/>
          <p:cNvSpPr>
            <a:spLocks noGrp="1"/>
          </p:cNvSpPr>
          <p:nvPr>
            <p:ph type="sldNum" sz="quarter" idx="10"/>
          </p:nvPr>
        </p:nvSpPr>
        <p:spPr/>
        <p:txBody>
          <a:bodyPr/>
          <a:lstStyle/>
          <a:p>
            <a:fld id="{83B216D6-1B57-40E4-90E4-B4DDB91969ED}" type="slidenum">
              <a:rPr lang="en-US" smtClean="0">
                <a:solidFill>
                  <a:prstClr val="black"/>
                </a:solidFill>
                <a:latin typeface="Calibri"/>
              </a:rPr>
              <a:pPr/>
              <a:t>97</a:t>
            </a:fld>
            <a:endParaRPr lang="en-US" dirty="0">
              <a:solidFill>
                <a:prstClr val="black"/>
              </a:solidFill>
              <a:latin typeface="Calibri"/>
            </a:endParaRPr>
          </a:p>
        </p:txBody>
      </p:sp>
    </p:spTree>
    <p:extLst>
      <p:ext uri="{BB962C8B-B14F-4D97-AF65-F5344CB8AC3E}">
        <p14:creationId xmlns:p14="http://schemas.microsoft.com/office/powerpoint/2010/main" val="36280175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a:t>
            </a:r>
            <a:r>
              <a:rPr lang="en-US" baseline="0" dirty="0"/>
              <a:t> harvest our Douglas Fir from young trees in New Zealand where they are a highly invasive species that threaten the country’s ecosystem.</a:t>
            </a:r>
          </a:p>
          <a:p>
            <a:endParaRPr lang="en-US" baseline="0" dirty="0"/>
          </a:p>
          <a:p>
            <a:r>
              <a:rPr lang="en-US" dirty="0"/>
              <a:t>Although</a:t>
            </a:r>
            <a:r>
              <a:rPr lang="en-US" baseline="0" dirty="0"/>
              <a:t> we are very excited about the natural vegetation that will thrive by extracting these trees that are growing rampart from the mountainsides of New Zealand, it was the exotic aroma that sold us.  You are immediately calmed and focused when inhaling this oil.  It has an aroma that is honey-like and very mystical and complex.  </a:t>
            </a:r>
          </a:p>
          <a:p>
            <a:endParaRPr lang="en-US" baseline="0" dirty="0"/>
          </a:p>
          <a:p>
            <a:r>
              <a:rPr lang="en-US" i="1" baseline="0" dirty="0">
                <a:solidFill>
                  <a:srgbClr val="FF0000"/>
                </a:solidFill>
              </a:rPr>
              <a:t>NOTE:  Show the Douglas Fir Video</a:t>
            </a:r>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98</a:t>
            </a:fld>
            <a:endParaRPr lang="en-US" dirty="0">
              <a:solidFill>
                <a:prstClr val="black"/>
              </a:solidFill>
              <a:latin typeface="Calibri"/>
            </a:endParaRPr>
          </a:p>
        </p:txBody>
      </p:sp>
    </p:spTree>
    <p:extLst>
      <p:ext uri="{BB962C8B-B14F-4D97-AF65-F5344CB8AC3E}">
        <p14:creationId xmlns:p14="http://schemas.microsoft.com/office/powerpoint/2010/main" val="15615947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dirty="0"/>
              <a:t>Newly sourced from Madagascar, doTERRA Ginger Essential Oil</a:t>
            </a:r>
            <a:r>
              <a:rPr lang="en-US" b="0" baseline="0" dirty="0"/>
              <a:t> is derived from the fresh rhizome of the ginger plant.  We are the only company to offer Fresh Ginger Essential Oil.  All other oils come from dried ginger.</a:t>
            </a:r>
          </a:p>
          <a:p>
            <a:endParaRPr lang="en-US" b="0" baseline="0" dirty="0"/>
          </a:p>
          <a:p>
            <a:r>
              <a:rPr lang="en-US" b="0" baseline="0" dirty="0"/>
              <a:t>Studies have been conducted on Ginger for its common effects on joint health.  However, Ginger is best known as a digestive aid and for helping to ease occasional indigestion and nausea.  </a:t>
            </a:r>
          </a:p>
          <a:p>
            <a:endParaRPr lang="en-US" b="0" i="1" baseline="0" dirty="0"/>
          </a:p>
          <a:p>
            <a:r>
              <a:rPr lang="en-US" b="0" i="1" baseline="0" dirty="0"/>
              <a:t>NOTE:  Feel free to talk about other points on the slide</a:t>
            </a:r>
            <a:endParaRPr lang="en-US" b="0" i="1" dirty="0"/>
          </a:p>
          <a:p>
            <a:endParaRPr lang="en-US" dirty="0"/>
          </a:p>
        </p:txBody>
      </p:sp>
      <p:sp>
        <p:nvSpPr>
          <p:cNvPr id="4" name="Slide Number Placeholder 3"/>
          <p:cNvSpPr>
            <a:spLocks noGrp="1"/>
          </p:cNvSpPr>
          <p:nvPr>
            <p:ph type="sldNum" sz="quarter" idx="10"/>
          </p:nvPr>
        </p:nvSpPr>
        <p:spPr/>
        <p:txBody>
          <a:bodyPr/>
          <a:lstStyle/>
          <a:p>
            <a:fld id="{83B216D6-1B57-40E4-90E4-B4DDB91969ED}" type="slidenum">
              <a:rPr lang="en-US" smtClean="0">
                <a:solidFill>
                  <a:prstClr val="black"/>
                </a:solidFill>
                <a:latin typeface="Calibri"/>
              </a:rPr>
              <a:pPr/>
              <a:t>99</a:t>
            </a:fld>
            <a:endParaRPr lang="en-US" dirty="0">
              <a:solidFill>
                <a:prstClr val="black"/>
              </a:solidFill>
              <a:latin typeface="Calibri"/>
            </a:endParaRPr>
          </a:p>
        </p:txBody>
      </p:sp>
    </p:spTree>
    <p:extLst>
      <p:ext uri="{BB962C8B-B14F-4D97-AF65-F5344CB8AC3E}">
        <p14:creationId xmlns:p14="http://schemas.microsoft.com/office/powerpoint/2010/main" val="23955713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Since</a:t>
            </a:r>
            <a:r>
              <a:rPr lang="en-US" baseline="0" dirty="0"/>
              <a:t> last convention, Healing Hands donations exceeded $1.4 million dollars. This is almost three times the donations received over the same period the year before. Thank you—please give yourselves a hand!</a:t>
            </a:r>
          </a:p>
        </p:txBody>
      </p:sp>
      <p:sp>
        <p:nvSpPr>
          <p:cNvPr id="4" name="Slide Number Placeholder 3"/>
          <p:cNvSpPr>
            <a:spLocks noGrp="1"/>
          </p:cNvSpPr>
          <p:nvPr>
            <p:ph type="sldNum" sz="quarter" idx="10"/>
          </p:nvPr>
        </p:nvSpPr>
        <p:spPr/>
        <p:txBody>
          <a:bodyPr/>
          <a:lstStyle/>
          <a:p>
            <a:fld id="{8B3702C0-AB54-406A-80BE-98B04BB8E84B}" type="slidenum">
              <a:rPr lang="en-US" smtClean="0">
                <a:solidFill>
                  <a:prstClr val="black"/>
                </a:solidFill>
                <a:latin typeface="Calibri"/>
              </a:rPr>
              <a:pPr/>
              <a:t>100</a:t>
            </a:fld>
            <a:endParaRPr lang="en-US" dirty="0">
              <a:solidFill>
                <a:prstClr val="black"/>
              </a:solidFill>
              <a:latin typeface="Calibri"/>
            </a:endParaRPr>
          </a:p>
        </p:txBody>
      </p:sp>
    </p:spTree>
    <p:extLst>
      <p:ext uri="{BB962C8B-B14F-4D97-AF65-F5344CB8AC3E}">
        <p14:creationId xmlns:p14="http://schemas.microsoft.com/office/powerpoint/2010/main" val="22860473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As</a:t>
            </a:r>
            <a:r>
              <a:rPr lang="en-US" baseline="0" dirty="0"/>
              <a:t> a special promotion for coming to this event tonight, we are offering all of the products we introduced tonight at a significant discount.  You pay €285 (not including VAT) for everything.  That is a savings of €231.50.  This offer is only available tonight.  If you order these products individually early next year, you would pay a total of €516.50 (not including VAT) .  </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101</a:t>
            </a:fld>
            <a:endParaRPr lang="en-US" dirty="0">
              <a:solidFill>
                <a:prstClr val="black"/>
              </a:solidFill>
              <a:latin typeface="Calibri"/>
            </a:endParaRPr>
          </a:p>
        </p:txBody>
      </p:sp>
    </p:spTree>
    <p:extLst>
      <p:ext uri="{BB962C8B-B14F-4D97-AF65-F5344CB8AC3E}">
        <p14:creationId xmlns:p14="http://schemas.microsoft.com/office/powerpoint/2010/main" val="9539168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Before we introduce our guest speaker for the evening, we would like to tell you a little bit about essential oils and more specifically, why you would choose doTERRA Essential Oils.</a:t>
            </a:r>
          </a:p>
          <a:p>
            <a:pPr marL="171450" indent="-171450">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102</a:t>
            </a:fld>
            <a:endParaRPr lang="en-US" dirty="0">
              <a:solidFill>
                <a:prstClr val="black"/>
              </a:solidFill>
              <a:latin typeface="Calibri"/>
            </a:endParaRPr>
          </a:p>
        </p:txBody>
      </p:sp>
    </p:spTree>
    <p:extLst>
      <p:ext uri="{BB962C8B-B14F-4D97-AF65-F5344CB8AC3E}">
        <p14:creationId xmlns:p14="http://schemas.microsoft.com/office/powerpoint/2010/main" val="282997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11</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solidFill>
                  <a:prstClr val="black"/>
                </a:solidFill>
                <a:latin typeface="Calibri"/>
              </a:rPr>
              <a:pPr/>
              <a:t>103</a:t>
            </a:fld>
            <a:endParaRPr lang="en-US">
              <a:solidFill>
                <a:prstClr val="black"/>
              </a:solidFill>
              <a:latin typeface="Calibri"/>
            </a:endParaRPr>
          </a:p>
        </p:txBody>
      </p:sp>
    </p:spTree>
    <p:extLst>
      <p:ext uri="{BB962C8B-B14F-4D97-AF65-F5344CB8AC3E}">
        <p14:creationId xmlns:p14="http://schemas.microsoft.com/office/powerpoint/2010/main" val="4614185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solidFill>
                  <a:prstClr val="black"/>
                </a:solidFill>
                <a:latin typeface="Calibri"/>
              </a:rPr>
              <a:pPr/>
              <a:t>104</a:t>
            </a:fld>
            <a:endParaRPr lang="en-US">
              <a:solidFill>
                <a:prstClr val="black"/>
              </a:solidFill>
              <a:latin typeface="Calibri"/>
            </a:endParaRPr>
          </a:p>
        </p:txBody>
      </p:sp>
    </p:spTree>
    <p:extLst>
      <p:ext uri="{BB962C8B-B14F-4D97-AF65-F5344CB8AC3E}">
        <p14:creationId xmlns:p14="http://schemas.microsoft.com/office/powerpoint/2010/main" val="4614185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105</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9D34D-A8FD-4E1F-81A4-B23A6C1E5F5D}" type="slidenum">
              <a:rPr lang="en-US" smtClean="0"/>
              <a:t>106</a:t>
            </a:fld>
            <a:endParaRPr lang="en-US" dirty="0"/>
          </a:p>
        </p:txBody>
      </p:sp>
    </p:spTree>
    <p:extLst>
      <p:ext uri="{BB962C8B-B14F-4D97-AF65-F5344CB8AC3E}">
        <p14:creationId xmlns:p14="http://schemas.microsoft.com/office/powerpoint/2010/main" val="187578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191" indent="0" algn="ctr">
              <a:buNone/>
              <a:defRPr>
                <a:solidFill>
                  <a:schemeClr val="tx1">
                    <a:tint val="75000"/>
                  </a:schemeClr>
                </a:solidFill>
              </a:defRPr>
            </a:lvl2pPr>
            <a:lvl3pPr marL="908381" indent="0" algn="ctr">
              <a:buNone/>
              <a:defRPr>
                <a:solidFill>
                  <a:schemeClr val="tx1">
                    <a:tint val="75000"/>
                  </a:schemeClr>
                </a:solidFill>
              </a:defRPr>
            </a:lvl3pPr>
            <a:lvl4pPr marL="1362571" indent="0" algn="ctr">
              <a:buNone/>
              <a:defRPr>
                <a:solidFill>
                  <a:schemeClr val="tx1">
                    <a:tint val="75000"/>
                  </a:schemeClr>
                </a:solidFill>
              </a:defRPr>
            </a:lvl4pPr>
            <a:lvl5pPr marL="1816759" indent="0" algn="ctr">
              <a:buNone/>
              <a:defRPr>
                <a:solidFill>
                  <a:schemeClr val="tx1">
                    <a:tint val="75000"/>
                  </a:schemeClr>
                </a:solidFill>
              </a:defRPr>
            </a:lvl5pPr>
            <a:lvl6pPr marL="2270954" indent="0" algn="ctr">
              <a:buNone/>
              <a:defRPr>
                <a:solidFill>
                  <a:schemeClr val="tx1">
                    <a:tint val="75000"/>
                  </a:schemeClr>
                </a:solidFill>
              </a:defRPr>
            </a:lvl6pPr>
            <a:lvl7pPr marL="2725136" indent="0" algn="ctr">
              <a:buNone/>
              <a:defRPr>
                <a:solidFill>
                  <a:schemeClr val="tx1">
                    <a:tint val="75000"/>
                  </a:schemeClr>
                </a:solidFill>
              </a:defRPr>
            </a:lvl7pPr>
            <a:lvl8pPr marL="3179327" indent="0" algn="ctr">
              <a:buNone/>
              <a:defRPr>
                <a:solidFill>
                  <a:schemeClr val="tx1">
                    <a:tint val="75000"/>
                  </a:schemeClr>
                </a:solidFill>
              </a:defRPr>
            </a:lvl8pPr>
            <a:lvl9pPr marL="363351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2BC8A67-D031-4158-9696-3296B87978EC}" type="datetimeFigureOut">
              <a:rPr lang="en-US"/>
              <a:pPr>
                <a:defRPr/>
              </a:pPr>
              <a:t>3/11/2016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A31039-D283-4B63-AABB-29D03DC6AB43}" type="slidenum">
              <a:rPr lang="en-US"/>
              <a:pPr>
                <a:defRPr/>
              </a:pPr>
              <a:t>‹Nr.›</a:t>
            </a:fld>
            <a:endParaRPr lang="en-US"/>
          </a:p>
        </p:txBody>
      </p:sp>
    </p:spTree>
    <p:extLst>
      <p:ext uri="{BB962C8B-B14F-4D97-AF65-F5344CB8AC3E}">
        <p14:creationId xmlns:p14="http://schemas.microsoft.com/office/powerpoint/2010/main" val="2866794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0E8BD03-07EF-4613-92CE-D35BF2E1AB3E}" type="datetimeFigureOut">
              <a:rPr lang="en-US"/>
              <a:pPr>
                <a:defRPr/>
              </a:pPr>
              <a:t>3/11/2016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E6C79D-60CE-4D07-BD45-7173CF03E157}" type="slidenum">
              <a:rPr lang="en-US"/>
              <a:pPr>
                <a:defRPr/>
              </a:pPr>
              <a:t>‹Nr.›</a:t>
            </a:fld>
            <a:endParaRPr lang="en-US"/>
          </a:p>
        </p:txBody>
      </p:sp>
    </p:spTree>
    <p:extLst>
      <p:ext uri="{BB962C8B-B14F-4D97-AF65-F5344CB8AC3E}">
        <p14:creationId xmlns:p14="http://schemas.microsoft.com/office/powerpoint/2010/main" val="3468901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17B73C8-347B-4FE4-976D-05E471F2BFB7}" type="datetimeFigureOut">
              <a:rPr lang="en-US"/>
              <a:pPr>
                <a:defRPr/>
              </a:pPr>
              <a:t>3/11/2016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7F253E-BB79-4E93-BB37-186BDC2C96D1}" type="slidenum">
              <a:rPr lang="en-US"/>
              <a:pPr>
                <a:defRPr/>
              </a:pPr>
              <a:t>‹Nr.›</a:t>
            </a:fld>
            <a:endParaRPr lang="en-US"/>
          </a:p>
        </p:txBody>
      </p:sp>
    </p:spTree>
    <p:extLst>
      <p:ext uri="{BB962C8B-B14F-4D97-AF65-F5344CB8AC3E}">
        <p14:creationId xmlns:p14="http://schemas.microsoft.com/office/powerpoint/2010/main" val="851700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19" indent="0" algn="ctr">
              <a:buNone/>
              <a:defRPr>
                <a:solidFill>
                  <a:schemeClr val="tx1">
                    <a:tint val="75000"/>
                  </a:schemeClr>
                </a:solidFill>
              </a:defRPr>
            </a:lvl2pPr>
            <a:lvl3pPr marL="914241" indent="0" algn="ctr">
              <a:buNone/>
              <a:defRPr>
                <a:solidFill>
                  <a:schemeClr val="tx1">
                    <a:tint val="75000"/>
                  </a:schemeClr>
                </a:solidFill>
              </a:defRPr>
            </a:lvl3pPr>
            <a:lvl4pPr marL="1371362" indent="0" algn="ctr">
              <a:buNone/>
              <a:defRPr>
                <a:solidFill>
                  <a:schemeClr val="tx1">
                    <a:tint val="75000"/>
                  </a:schemeClr>
                </a:solidFill>
              </a:defRPr>
            </a:lvl4pPr>
            <a:lvl5pPr marL="1828482" indent="0" algn="ctr">
              <a:buNone/>
              <a:defRPr>
                <a:solidFill>
                  <a:schemeClr val="tx1">
                    <a:tint val="75000"/>
                  </a:schemeClr>
                </a:solidFill>
              </a:defRPr>
            </a:lvl5pPr>
            <a:lvl6pPr marL="2285606" indent="0" algn="ctr">
              <a:buNone/>
              <a:defRPr>
                <a:solidFill>
                  <a:schemeClr val="tx1">
                    <a:tint val="75000"/>
                  </a:schemeClr>
                </a:solidFill>
              </a:defRPr>
            </a:lvl6pPr>
            <a:lvl7pPr marL="2742722" indent="0" algn="ctr">
              <a:buNone/>
              <a:defRPr>
                <a:solidFill>
                  <a:schemeClr val="tx1">
                    <a:tint val="75000"/>
                  </a:schemeClr>
                </a:solidFill>
              </a:defRPr>
            </a:lvl7pPr>
            <a:lvl8pPr marL="3199840" indent="0" algn="ctr">
              <a:buNone/>
              <a:defRPr>
                <a:solidFill>
                  <a:schemeClr val="tx1">
                    <a:tint val="75000"/>
                  </a:schemeClr>
                </a:solidFill>
              </a:defRPr>
            </a:lvl8pPr>
            <a:lvl9pPr marL="36569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3/11/2016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886B00A-A6E6-AA41-B46E-DD818B8FBCE8}"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425146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3/11/2016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817213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19" indent="0">
              <a:buNone/>
              <a:defRPr sz="1900">
                <a:solidFill>
                  <a:schemeClr val="tx1">
                    <a:tint val="75000"/>
                  </a:schemeClr>
                </a:solidFill>
              </a:defRPr>
            </a:lvl2pPr>
            <a:lvl3pPr marL="914241" indent="0">
              <a:buNone/>
              <a:defRPr sz="1600">
                <a:solidFill>
                  <a:schemeClr val="tx1">
                    <a:tint val="75000"/>
                  </a:schemeClr>
                </a:solidFill>
              </a:defRPr>
            </a:lvl3pPr>
            <a:lvl4pPr marL="1371362" indent="0">
              <a:buNone/>
              <a:defRPr sz="1500">
                <a:solidFill>
                  <a:schemeClr val="tx1">
                    <a:tint val="75000"/>
                  </a:schemeClr>
                </a:solidFill>
              </a:defRPr>
            </a:lvl4pPr>
            <a:lvl5pPr marL="1828482" indent="0">
              <a:buNone/>
              <a:defRPr sz="1500">
                <a:solidFill>
                  <a:schemeClr val="tx1">
                    <a:tint val="75000"/>
                  </a:schemeClr>
                </a:solidFill>
              </a:defRPr>
            </a:lvl5pPr>
            <a:lvl6pPr marL="2285606" indent="0">
              <a:buNone/>
              <a:defRPr sz="1500">
                <a:solidFill>
                  <a:schemeClr val="tx1">
                    <a:tint val="75000"/>
                  </a:schemeClr>
                </a:solidFill>
              </a:defRPr>
            </a:lvl6pPr>
            <a:lvl7pPr marL="2742722" indent="0">
              <a:buNone/>
              <a:defRPr sz="1500">
                <a:solidFill>
                  <a:schemeClr val="tx1">
                    <a:tint val="75000"/>
                  </a:schemeClr>
                </a:solidFill>
              </a:defRPr>
            </a:lvl7pPr>
            <a:lvl8pPr marL="3199840" indent="0">
              <a:buNone/>
              <a:defRPr sz="1500">
                <a:solidFill>
                  <a:schemeClr val="tx1">
                    <a:tint val="75000"/>
                  </a:schemeClr>
                </a:solidFill>
              </a:defRPr>
            </a:lvl8pPr>
            <a:lvl9pPr marL="365695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3/11/2016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7AF16DE-A0D5-4438-950F-5B1E159C2C28}"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403660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3/11/2016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944035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3"/>
          </a:xfrm>
        </p:spPr>
        <p:txBody>
          <a:bodyPr anchor="b"/>
          <a:lstStyle>
            <a:lvl1pPr marL="0" indent="0">
              <a:buNone/>
              <a:defRPr sz="24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3"/>
            <a:ext cx="4041775" cy="639763"/>
          </a:xfrm>
        </p:spPr>
        <p:txBody>
          <a:bodyPr anchor="b"/>
          <a:lstStyle>
            <a:lvl1pPr marL="0" indent="0">
              <a:buNone/>
              <a:defRPr sz="24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3/11/2016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923516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3/11/2016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029735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3/11/2016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469041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8" y="273060"/>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435104"/>
            <a:ext cx="3008313" cy="4691063"/>
          </a:xfrm>
        </p:spPr>
        <p:txBody>
          <a:bodyPr/>
          <a:lstStyle>
            <a:lvl1pPr marL="0" indent="0">
              <a:buNone/>
              <a:defRPr sz="1500"/>
            </a:lvl1pPr>
            <a:lvl2pPr marL="457119" indent="0">
              <a:buNone/>
              <a:defRPr sz="1200"/>
            </a:lvl2pPr>
            <a:lvl3pPr marL="914241" indent="0">
              <a:buNone/>
              <a:defRPr sz="1100"/>
            </a:lvl3pPr>
            <a:lvl4pPr marL="1371362" indent="0">
              <a:buNone/>
              <a:defRPr sz="900"/>
            </a:lvl4pPr>
            <a:lvl5pPr marL="1828482" indent="0">
              <a:buNone/>
              <a:defRPr sz="900"/>
            </a:lvl5pPr>
            <a:lvl6pPr marL="2285606" indent="0">
              <a:buNone/>
              <a:defRPr sz="900"/>
            </a:lvl6pPr>
            <a:lvl7pPr marL="2742722" indent="0">
              <a:buNone/>
              <a:defRPr sz="900"/>
            </a:lvl7pPr>
            <a:lvl8pPr marL="3199840" indent="0">
              <a:buNone/>
              <a:defRPr sz="900"/>
            </a:lvl8pPr>
            <a:lvl9pPr marL="365695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3/11/2016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54ED01-E2A0-4C1E-8E21-014B99041579}" type="slidenum">
              <a:rPr lang="en-US" smtClean="0">
                <a:solidFill>
                  <a:prstClr val="black">
                    <a:tint val="75000"/>
                  </a:prstClr>
                </a:solidFill>
                <a:latin typeface="Calibri"/>
              </a:rPr>
              <a:pPr/>
              <a:t>‹Nr.›</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7493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DD5723A-0F4A-46AD-AD55-FF3349C99394}" type="datetimeFigureOut">
              <a:rPr lang="en-US"/>
              <a:pPr>
                <a:defRPr/>
              </a:pPr>
              <a:t>3/11/2016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194E70-80E5-4332-8419-A783E44C781B}" type="slidenum">
              <a:rPr lang="en-US"/>
              <a:pPr>
                <a:defRPr/>
              </a:pPr>
              <a:t>‹Nr.›</a:t>
            </a:fld>
            <a:endParaRPr lang="en-US"/>
          </a:p>
        </p:txBody>
      </p:sp>
    </p:spTree>
    <p:extLst>
      <p:ext uri="{BB962C8B-B14F-4D97-AF65-F5344CB8AC3E}">
        <p14:creationId xmlns:p14="http://schemas.microsoft.com/office/powerpoint/2010/main" val="3791983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9" indent="0">
              <a:buNone/>
              <a:defRPr sz="2800"/>
            </a:lvl2pPr>
            <a:lvl3pPr marL="914241" indent="0">
              <a:buNone/>
              <a:defRPr sz="2400"/>
            </a:lvl3pPr>
            <a:lvl4pPr marL="1371362" indent="0">
              <a:buNone/>
              <a:defRPr sz="2000"/>
            </a:lvl4pPr>
            <a:lvl5pPr marL="1828482" indent="0">
              <a:buNone/>
              <a:defRPr sz="2000"/>
            </a:lvl5pPr>
            <a:lvl6pPr marL="2285606" indent="0">
              <a:buNone/>
              <a:defRPr sz="2000"/>
            </a:lvl6pPr>
            <a:lvl7pPr marL="2742722" indent="0">
              <a:buNone/>
              <a:defRPr sz="2000"/>
            </a:lvl7pPr>
            <a:lvl8pPr marL="3199840" indent="0">
              <a:buNone/>
              <a:defRPr sz="2000"/>
            </a:lvl8pPr>
            <a:lvl9pPr marL="3656959"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500"/>
            </a:lvl1pPr>
            <a:lvl2pPr marL="457119" indent="0">
              <a:buNone/>
              <a:defRPr sz="1200"/>
            </a:lvl2pPr>
            <a:lvl3pPr marL="914241" indent="0">
              <a:buNone/>
              <a:defRPr sz="1100"/>
            </a:lvl3pPr>
            <a:lvl4pPr marL="1371362" indent="0">
              <a:buNone/>
              <a:defRPr sz="900"/>
            </a:lvl4pPr>
            <a:lvl5pPr marL="1828482" indent="0">
              <a:buNone/>
              <a:defRPr sz="900"/>
            </a:lvl5pPr>
            <a:lvl6pPr marL="2285606" indent="0">
              <a:buNone/>
              <a:defRPr sz="900"/>
            </a:lvl6pPr>
            <a:lvl7pPr marL="2742722" indent="0">
              <a:buNone/>
              <a:defRPr sz="900"/>
            </a:lvl7pPr>
            <a:lvl8pPr marL="3199840" indent="0">
              <a:buNone/>
              <a:defRPr sz="900"/>
            </a:lvl8pPr>
            <a:lvl9pPr marL="365695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3/11/2016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295275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3/11/2016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909117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3/11/2016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768933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85513" y="2130521"/>
            <a:ext cx="7770091" cy="1467971"/>
          </a:xfrm>
        </p:spPr>
        <p:txBody>
          <a:bodyPr/>
          <a:lstStyle/>
          <a:p>
            <a:r>
              <a:rPr lang="de-DE"/>
              <a:t>Mastertitelformat bearbeiten</a:t>
            </a:r>
          </a:p>
        </p:txBody>
      </p:sp>
      <p:sp>
        <p:nvSpPr>
          <p:cNvPr id="3" name="Rectangle 2"/>
          <p:cNvSpPr>
            <a:spLocks noGrp="1" noChangeArrowheads="1"/>
          </p:cNvSpPr>
          <p:nvPr>
            <p:ph type="dt" idx="10"/>
          </p:nvPr>
        </p:nvSpPr>
        <p:spPr>
          <a:ln/>
        </p:spPr>
        <p:txBody>
          <a:bodyPr/>
          <a:lstStyle>
            <a:lvl1pPr>
              <a:defRPr/>
            </a:lvl1pPr>
          </a:lstStyle>
          <a:p>
            <a:pPr>
              <a:defRPr/>
            </a:pPr>
            <a:r>
              <a:rPr lang="de-DE"/>
              <a:t>07.02.15</a:t>
            </a:r>
          </a:p>
        </p:txBody>
      </p:sp>
      <p:sp>
        <p:nvSpPr>
          <p:cNvPr id="4" name="Rectangle 4"/>
          <p:cNvSpPr>
            <a:spLocks noGrp="1" noChangeArrowheads="1"/>
          </p:cNvSpPr>
          <p:nvPr>
            <p:ph type="sldNum" idx="11"/>
          </p:nvPr>
        </p:nvSpPr>
        <p:spPr>
          <a:ln/>
        </p:spPr>
        <p:txBody>
          <a:bodyPr/>
          <a:lstStyle>
            <a:lvl1pPr>
              <a:defRPr/>
            </a:lvl1pPr>
          </a:lstStyle>
          <a:p>
            <a:pPr>
              <a:defRPr/>
            </a:pPr>
            <a:fld id="{4EBF88AD-4B33-1744-9736-96EA8788787A}" type="slidenum">
              <a:rPr lang="de-DE"/>
              <a:pPr>
                <a:defRPr/>
              </a:pPr>
              <a:t>‹Nr.›</a:t>
            </a:fld>
            <a:endParaRPr lang="de-DE"/>
          </a:p>
        </p:txBody>
      </p:sp>
    </p:spTree>
    <p:extLst>
      <p:ext uri="{BB962C8B-B14F-4D97-AF65-F5344CB8AC3E}">
        <p14:creationId xmlns:p14="http://schemas.microsoft.com/office/powerpoint/2010/main" val="2743909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82674"/>
            <a:ext cx="7772400" cy="1470025"/>
          </a:xfrm>
        </p:spPr>
        <p:txBody>
          <a:bodyPr anchor="b"/>
          <a:lstStyle/>
          <a:p>
            <a:r>
              <a:rPr lang="en-US"/>
              <a:t>Click to edit Master title style</a:t>
            </a:r>
          </a:p>
        </p:txBody>
      </p:sp>
      <p:sp>
        <p:nvSpPr>
          <p:cNvPr id="3" name="Subtitle 2"/>
          <p:cNvSpPr>
            <a:spLocks noGrp="1"/>
          </p:cNvSpPr>
          <p:nvPr>
            <p:ph type="subTitle" idx="1"/>
          </p:nvPr>
        </p:nvSpPr>
        <p:spPr>
          <a:xfrm>
            <a:off x="1371600" y="3130711"/>
            <a:ext cx="6400800" cy="1752600"/>
          </a:xfrm>
        </p:spPr>
        <p:txBody>
          <a:bodyPr/>
          <a:lstStyle>
            <a:lvl1pPr marL="0" indent="0" algn="ctr">
              <a:buNone/>
              <a:defRPr>
                <a:solidFill>
                  <a:schemeClr val="tx1">
                    <a:tint val="75000"/>
                  </a:schemeClr>
                </a:solidFill>
              </a:defRPr>
            </a:lvl1pPr>
            <a:lvl2pPr marL="456819" indent="0" algn="ctr">
              <a:buNone/>
              <a:defRPr>
                <a:solidFill>
                  <a:schemeClr val="tx1">
                    <a:tint val="75000"/>
                  </a:schemeClr>
                </a:solidFill>
              </a:defRPr>
            </a:lvl2pPr>
            <a:lvl3pPr marL="913674" indent="0" algn="ctr">
              <a:buNone/>
              <a:defRPr>
                <a:solidFill>
                  <a:schemeClr val="tx1">
                    <a:tint val="75000"/>
                  </a:schemeClr>
                </a:solidFill>
              </a:defRPr>
            </a:lvl3pPr>
            <a:lvl4pPr marL="1370512" indent="0" algn="ctr">
              <a:buNone/>
              <a:defRPr>
                <a:solidFill>
                  <a:schemeClr val="tx1">
                    <a:tint val="75000"/>
                  </a:schemeClr>
                </a:solidFill>
              </a:defRPr>
            </a:lvl4pPr>
            <a:lvl5pPr marL="1827349" indent="0" algn="ctr">
              <a:buNone/>
              <a:defRPr>
                <a:solidFill>
                  <a:schemeClr val="tx1">
                    <a:tint val="75000"/>
                  </a:schemeClr>
                </a:solidFill>
              </a:defRPr>
            </a:lvl5pPr>
            <a:lvl6pPr marL="2284206" indent="0" algn="ctr">
              <a:buNone/>
              <a:defRPr>
                <a:solidFill>
                  <a:schemeClr val="tx1">
                    <a:tint val="75000"/>
                  </a:schemeClr>
                </a:solidFill>
              </a:defRPr>
            </a:lvl6pPr>
            <a:lvl7pPr marL="2741022" indent="0" algn="ctr">
              <a:buNone/>
              <a:defRPr>
                <a:solidFill>
                  <a:schemeClr val="tx1">
                    <a:tint val="75000"/>
                  </a:schemeClr>
                </a:solidFill>
              </a:defRPr>
            </a:lvl7pPr>
            <a:lvl8pPr marL="3197840" indent="0" algn="ctr">
              <a:buNone/>
              <a:defRPr>
                <a:solidFill>
                  <a:schemeClr val="tx1">
                    <a:tint val="75000"/>
                  </a:schemeClr>
                </a:solidFill>
              </a:defRPr>
            </a:lvl8pPr>
            <a:lvl9pPr marL="365465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10007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8902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953" y="5445760"/>
            <a:ext cx="7772400" cy="894080"/>
          </a:xfrm>
        </p:spPr>
        <p:txBody>
          <a:bodyPr anchor="b"/>
          <a:lstStyle>
            <a:lvl1pPr algn="r">
              <a:defRPr sz="4000" b="1" cap="all"/>
            </a:lvl1pPr>
          </a:lstStyle>
          <a:p>
            <a:r>
              <a:rPr lang="en-US"/>
              <a:t>Click to edit Master title style</a:t>
            </a:r>
          </a:p>
        </p:txBody>
      </p:sp>
      <p:sp>
        <p:nvSpPr>
          <p:cNvPr id="3" name="Text Placeholder 2"/>
          <p:cNvSpPr>
            <a:spLocks noGrp="1"/>
          </p:cNvSpPr>
          <p:nvPr>
            <p:ph type="body" idx="1"/>
          </p:nvPr>
        </p:nvSpPr>
        <p:spPr>
          <a:xfrm>
            <a:off x="722313" y="6217920"/>
            <a:ext cx="7772400" cy="410632"/>
          </a:xfrm>
        </p:spPr>
        <p:txBody>
          <a:bodyPr anchor="b"/>
          <a:lstStyle>
            <a:lvl1pPr marL="0" indent="0" algn="r">
              <a:buNone/>
              <a:defRPr sz="2000" b="0" i="1">
                <a:solidFill>
                  <a:schemeClr val="tx1">
                    <a:tint val="75000"/>
                  </a:schemeClr>
                </a:solidFill>
                <a:latin typeface="Arial Narrow"/>
                <a:cs typeface="Arial Narrow"/>
              </a:defRPr>
            </a:lvl1pPr>
            <a:lvl2pPr marL="456819" indent="0">
              <a:buNone/>
              <a:defRPr sz="1900">
                <a:solidFill>
                  <a:schemeClr val="tx1">
                    <a:tint val="75000"/>
                  </a:schemeClr>
                </a:solidFill>
              </a:defRPr>
            </a:lvl2pPr>
            <a:lvl3pPr marL="913674" indent="0">
              <a:buNone/>
              <a:defRPr sz="1600">
                <a:solidFill>
                  <a:schemeClr val="tx1">
                    <a:tint val="75000"/>
                  </a:schemeClr>
                </a:solidFill>
              </a:defRPr>
            </a:lvl3pPr>
            <a:lvl4pPr marL="1370512" indent="0">
              <a:buNone/>
              <a:defRPr sz="1500">
                <a:solidFill>
                  <a:schemeClr val="tx1">
                    <a:tint val="75000"/>
                  </a:schemeClr>
                </a:solidFill>
              </a:defRPr>
            </a:lvl4pPr>
            <a:lvl5pPr marL="1827349" indent="0">
              <a:buNone/>
              <a:defRPr sz="1500">
                <a:solidFill>
                  <a:schemeClr val="tx1">
                    <a:tint val="75000"/>
                  </a:schemeClr>
                </a:solidFill>
              </a:defRPr>
            </a:lvl5pPr>
            <a:lvl6pPr marL="2284206" indent="0">
              <a:buNone/>
              <a:defRPr sz="1500">
                <a:solidFill>
                  <a:schemeClr val="tx1">
                    <a:tint val="75000"/>
                  </a:schemeClr>
                </a:solidFill>
              </a:defRPr>
            </a:lvl6pPr>
            <a:lvl7pPr marL="2741022" indent="0">
              <a:buNone/>
              <a:defRPr sz="1500">
                <a:solidFill>
                  <a:schemeClr val="tx1">
                    <a:tint val="75000"/>
                  </a:schemeClr>
                </a:solidFill>
              </a:defRPr>
            </a:lvl7pPr>
            <a:lvl8pPr marL="3197840" indent="0">
              <a:buNone/>
              <a:defRPr sz="1500">
                <a:solidFill>
                  <a:schemeClr val="tx1">
                    <a:tint val="75000"/>
                  </a:schemeClr>
                </a:solidFill>
              </a:defRPr>
            </a:lvl8pPr>
            <a:lvl9pPr marL="3654659" indent="0">
              <a:buNone/>
              <a:defRPr sz="15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915481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60120"/>
            <a:ext cx="4038600" cy="4245609"/>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60052"/>
            <a:ext cx="4038600" cy="4245608"/>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221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8236"/>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88713"/>
            <a:ext cx="4040188" cy="639763"/>
          </a:xfrm>
        </p:spPr>
        <p:txBody>
          <a:bodyPr anchor="b"/>
          <a:lstStyle>
            <a:lvl1pPr marL="0" indent="0">
              <a:buNone/>
              <a:defRPr sz="2400" b="0" cap="all">
                <a:solidFill>
                  <a:srgbClr val="305400"/>
                </a:solidFill>
              </a:defRPr>
            </a:lvl1pPr>
            <a:lvl2pPr marL="456819" indent="0">
              <a:buNone/>
              <a:defRPr sz="2000" b="1"/>
            </a:lvl2pPr>
            <a:lvl3pPr marL="913674" indent="0">
              <a:buNone/>
              <a:defRPr sz="1900" b="1"/>
            </a:lvl3pPr>
            <a:lvl4pPr marL="1370512" indent="0">
              <a:buNone/>
              <a:defRPr sz="1600" b="1"/>
            </a:lvl4pPr>
            <a:lvl5pPr marL="1827349" indent="0">
              <a:buNone/>
              <a:defRPr sz="1600" b="1"/>
            </a:lvl5pPr>
            <a:lvl6pPr marL="2284206" indent="0">
              <a:buNone/>
              <a:defRPr sz="1600" b="1"/>
            </a:lvl6pPr>
            <a:lvl7pPr marL="2741022" indent="0">
              <a:buNone/>
              <a:defRPr sz="1600" b="1"/>
            </a:lvl7pPr>
            <a:lvl8pPr marL="3197840" indent="0">
              <a:buNone/>
              <a:defRPr sz="1600" b="1"/>
            </a:lvl8pPr>
            <a:lvl9pPr marL="365465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228477"/>
            <a:ext cx="4040188" cy="3452707"/>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5" y="1588713"/>
            <a:ext cx="4041775" cy="639763"/>
          </a:xfrm>
        </p:spPr>
        <p:txBody>
          <a:bodyPr anchor="b"/>
          <a:lstStyle>
            <a:lvl1pPr marL="0" indent="0">
              <a:buNone/>
              <a:defRPr sz="2400" b="0" cap="all">
                <a:solidFill>
                  <a:srgbClr val="305400"/>
                </a:solidFill>
              </a:defRPr>
            </a:lvl1pPr>
            <a:lvl2pPr marL="456819" indent="0">
              <a:buNone/>
              <a:defRPr sz="2000" b="1"/>
            </a:lvl2pPr>
            <a:lvl3pPr marL="913674" indent="0">
              <a:buNone/>
              <a:defRPr sz="1900" b="1"/>
            </a:lvl3pPr>
            <a:lvl4pPr marL="1370512" indent="0">
              <a:buNone/>
              <a:defRPr sz="1600" b="1"/>
            </a:lvl4pPr>
            <a:lvl5pPr marL="1827349" indent="0">
              <a:buNone/>
              <a:defRPr sz="1600" b="1"/>
            </a:lvl5pPr>
            <a:lvl6pPr marL="2284206" indent="0">
              <a:buNone/>
              <a:defRPr sz="1600" b="1"/>
            </a:lvl6pPr>
            <a:lvl7pPr marL="2741022" indent="0">
              <a:buNone/>
              <a:defRPr sz="1600" b="1"/>
            </a:lvl7pPr>
            <a:lvl8pPr marL="3197840" indent="0">
              <a:buNone/>
              <a:defRPr sz="1600" b="1"/>
            </a:lvl8pPr>
            <a:lvl9pPr marL="365465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5" y="2228477"/>
            <a:ext cx="4041775" cy="3452707"/>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6117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4208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4191" indent="0">
              <a:buNone/>
              <a:defRPr sz="1900">
                <a:solidFill>
                  <a:schemeClr val="tx1">
                    <a:tint val="75000"/>
                  </a:schemeClr>
                </a:solidFill>
              </a:defRPr>
            </a:lvl2pPr>
            <a:lvl3pPr marL="908381" indent="0">
              <a:buNone/>
              <a:defRPr sz="1600">
                <a:solidFill>
                  <a:schemeClr val="tx1">
                    <a:tint val="75000"/>
                  </a:schemeClr>
                </a:solidFill>
              </a:defRPr>
            </a:lvl3pPr>
            <a:lvl4pPr marL="1362571" indent="0">
              <a:buNone/>
              <a:defRPr sz="1500">
                <a:solidFill>
                  <a:schemeClr val="tx1">
                    <a:tint val="75000"/>
                  </a:schemeClr>
                </a:solidFill>
              </a:defRPr>
            </a:lvl4pPr>
            <a:lvl5pPr marL="1816759" indent="0">
              <a:buNone/>
              <a:defRPr sz="1500">
                <a:solidFill>
                  <a:schemeClr val="tx1">
                    <a:tint val="75000"/>
                  </a:schemeClr>
                </a:solidFill>
              </a:defRPr>
            </a:lvl5pPr>
            <a:lvl6pPr marL="2270954" indent="0">
              <a:buNone/>
              <a:defRPr sz="1500">
                <a:solidFill>
                  <a:schemeClr val="tx1">
                    <a:tint val="75000"/>
                  </a:schemeClr>
                </a:solidFill>
              </a:defRPr>
            </a:lvl6pPr>
            <a:lvl7pPr marL="2725136" indent="0">
              <a:buNone/>
              <a:defRPr sz="1500">
                <a:solidFill>
                  <a:schemeClr val="tx1">
                    <a:tint val="75000"/>
                  </a:schemeClr>
                </a:solidFill>
              </a:defRPr>
            </a:lvl7pPr>
            <a:lvl8pPr marL="3179327" indent="0">
              <a:buNone/>
              <a:defRPr sz="1500">
                <a:solidFill>
                  <a:schemeClr val="tx1">
                    <a:tint val="75000"/>
                  </a:schemeClr>
                </a:solidFill>
              </a:defRPr>
            </a:lvl8pPr>
            <a:lvl9pPr marL="3633516"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A58786A-6AFD-4334-8C04-F3606C9916FC}" type="datetimeFigureOut">
              <a:rPr lang="en-US"/>
              <a:pPr>
                <a:defRPr/>
              </a:pPr>
              <a:t>3/11/2016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AE324B-FBF1-49E8-9AE2-48D00F20A80A}" type="slidenum">
              <a:rPr lang="en-US"/>
              <a:pPr>
                <a:defRPr/>
              </a:pPr>
              <a:t>‹Nr.›</a:t>
            </a:fld>
            <a:endParaRPr lang="en-US"/>
          </a:p>
        </p:txBody>
      </p:sp>
    </p:spTree>
    <p:extLst>
      <p:ext uri="{BB962C8B-B14F-4D97-AF65-F5344CB8AC3E}">
        <p14:creationId xmlns:p14="http://schemas.microsoft.com/office/powerpoint/2010/main" val="2526747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62" y="1424745"/>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91" y="323655"/>
            <a:ext cx="5111751" cy="54457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62" y="2641829"/>
            <a:ext cx="3008313" cy="3127587"/>
          </a:xfrm>
        </p:spPr>
        <p:txBody>
          <a:bodyPr/>
          <a:lstStyle>
            <a:lvl1pPr marL="0" indent="0">
              <a:buNone/>
              <a:defRPr sz="1500"/>
            </a:lvl1pPr>
            <a:lvl2pPr marL="456819" indent="0">
              <a:buNone/>
              <a:defRPr sz="1200"/>
            </a:lvl2pPr>
            <a:lvl3pPr marL="913674" indent="0">
              <a:buNone/>
              <a:defRPr sz="1100"/>
            </a:lvl3pPr>
            <a:lvl4pPr marL="1370512" indent="0">
              <a:buNone/>
              <a:defRPr sz="900"/>
            </a:lvl4pPr>
            <a:lvl5pPr marL="1827349" indent="0">
              <a:buNone/>
              <a:defRPr sz="900"/>
            </a:lvl5pPr>
            <a:lvl6pPr marL="2284206" indent="0">
              <a:buNone/>
              <a:defRPr sz="900"/>
            </a:lvl6pPr>
            <a:lvl7pPr marL="2741022" indent="0">
              <a:buNone/>
              <a:defRPr sz="900"/>
            </a:lvl7pPr>
            <a:lvl8pPr marL="3197840" indent="0">
              <a:buNone/>
              <a:defRPr sz="900"/>
            </a:lvl8pPr>
            <a:lvl9pPr marL="3654659" indent="0">
              <a:buNone/>
              <a:defRPr sz="900"/>
            </a:lvl9pPr>
          </a:lstStyle>
          <a:p>
            <a:pPr lvl="0"/>
            <a:r>
              <a:rPr lang="en-US"/>
              <a:t>Click to edit Master text styles</a:t>
            </a:r>
          </a:p>
        </p:txBody>
      </p:sp>
    </p:spTree>
    <p:extLst>
      <p:ext uri="{BB962C8B-B14F-4D97-AF65-F5344CB8AC3E}">
        <p14:creationId xmlns:p14="http://schemas.microsoft.com/office/powerpoint/2010/main" val="4053520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088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145"/>
            <a:ext cx="9144000" cy="5939297"/>
          </a:xfrm>
        </p:spPr>
        <p:txBody>
          <a:bodyPr/>
          <a:lstStyle>
            <a:lvl1pPr marL="0" indent="0">
              <a:buNone/>
              <a:defRPr sz="3200"/>
            </a:lvl1pPr>
            <a:lvl2pPr marL="456819" indent="0">
              <a:buNone/>
              <a:defRPr sz="2800"/>
            </a:lvl2pPr>
            <a:lvl3pPr marL="913674" indent="0">
              <a:buNone/>
              <a:defRPr sz="2400"/>
            </a:lvl3pPr>
            <a:lvl4pPr marL="1370512" indent="0">
              <a:buNone/>
              <a:defRPr sz="2000"/>
            </a:lvl4pPr>
            <a:lvl5pPr marL="1827349" indent="0">
              <a:buNone/>
              <a:defRPr sz="2000"/>
            </a:lvl5pPr>
            <a:lvl6pPr marL="2284206" indent="0">
              <a:buNone/>
              <a:defRPr sz="2000"/>
            </a:lvl6pPr>
            <a:lvl7pPr marL="2741022" indent="0">
              <a:buNone/>
              <a:defRPr sz="2000"/>
            </a:lvl7pPr>
            <a:lvl8pPr marL="3197840" indent="0">
              <a:buNone/>
              <a:defRPr sz="2000"/>
            </a:lvl8pPr>
            <a:lvl9pPr marL="3654659" indent="0">
              <a:buNone/>
              <a:defRPr sz="2000"/>
            </a:lvl9pPr>
          </a:lstStyle>
          <a:p>
            <a:endParaRPr lang="en-US" dirty="0"/>
          </a:p>
        </p:txBody>
      </p:sp>
    </p:spTree>
    <p:extLst>
      <p:ext uri="{BB962C8B-B14F-4D97-AF65-F5344CB8AC3E}">
        <p14:creationId xmlns:p14="http://schemas.microsoft.com/office/powerpoint/2010/main" val="3483402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Logo">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651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82669"/>
            <a:ext cx="7772400" cy="1470025"/>
          </a:xfrm>
        </p:spPr>
        <p:txBody>
          <a:bodyPr anchor="b"/>
          <a:lstStyle/>
          <a:p>
            <a:r>
              <a:rPr lang="en-US"/>
              <a:t>Click to edit Master title style</a:t>
            </a:r>
          </a:p>
        </p:txBody>
      </p:sp>
      <p:sp>
        <p:nvSpPr>
          <p:cNvPr id="3" name="Subtitle 2"/>
          <p:cNvSpPr>
            <a:spLocks noGrp="1"/>
          </p:cNvSpPr>
          <p:nvPr>
            <p:ph type="subTitle" idx="1"/>
          </p:nvPr>
        </p:nvSpPr>
        <p:spPr>
          <a:xfrm>
            <a:off x="1371600" y="3130711"/>
            <a:ext cx="6400800" cy="1752600"/>
          </a:xfrm>
        </p:spPr>
        <p:txBody>
          <a:bodyPr/>
          <a:lstStyle>
            <a:lvl1pPr marL="0" indent="0" algn="ctr">
              <a:buNone/>
              <a:defRPr>
                <a:solidFill>
                  <a:schemeClr val="tx1">
                    <a:tint val="75000"/>
                  </a:schemeClr>
                </a:solidFill>
              </a:defRPr>
            </a:lvl1pPr>
            <a:lvl2pPr marL="456867" indent="0" algn="ctr">
              <a:buNone/>
              <a:defRPr>
                <a:solidFill>
                  <a:schemeClr val="tx1">
                    <a:tint val="75000"/>
                  </a:schemeClr>
                </a:solidFill>
              </a:defRPr>
            </a:lvl2pPr>
            <a:lvl3pPr marL="913765" indent="0" algn="ctr">
              <a:buNone/>
              <a:defRPr>
                <a:solidFill>
                  <a:schemeClr val="tx1">
                    <a:tint val="75000"/>
                  </a:schemeClr>
                </a:solidFill>
              </a:defRPr>
            </a:lvl3pPr>
            <a:lvl4pPr marL="1370648" indent="0" algn="ctr">
              <a:buNone/>
              <a:defRPr>
                <a:solidFill>
                  <a:schemeClr val="tx1">
                    <a:tint val="75000"/>
                  </a:schemeClr>
                </a:solidFill>
              </a:defRPr>
            </a:lvl4pPr>
            <a:lvl5pPr marL="1827530" indent="0" algn="ctr">
              <a:buNone/>
              <a:defRPr>
                <a:solidFill>
                  <a:schemeClr val="tx1">
                    <a:tint val="75000"/>
                  </a:schemeClr>
                </a:solidFill>
              </a:defRPr>
            </a:lvl5pPr>
            <a:lvl6pPr marL="2284430" indent="0" algn="ctr">
              <a:buNone/>
              <a:defRPr>
                <a:solidFill>
                  <a:schemeClr val="tx1">
                    <a:tint val="75000"/>
                  </a:schemeClr>
                </a:solidFill>
              </a:defRPr>
            </a:lvl6pPr>
            <a:lvl7pPr marL="2741294" indent="0" algn="ctr">
              <a:buNone/>
              <a:defRPr>
                <a:solidFill>
                  <a:schemeClr val="tx1">
                    <a:tint val="75000"/>
                  </a:schemeClr>
                </a:solidFill>
              </a:defRPr>
            </a:lvl7pPr>
            <a:lvl8pPr marL="3198160" indent="0" algn="ctr">
              <a:buNone/>
              <a:defRPr>
                <a:solidFill>
                  <a:schemeClr val="tx1">
                    <a:tint val="75000"/>
                  </a:schemeClr>
                </a:solidFill>
              </a:defRPr>
            </a:lvl8pPr>
            <a:lvl9pPr marL="365502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370940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2842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953" y="5445760"/>
            <a:ext cx="7772400" cy="894080"/>
          </a:xfrm>
        </p:spPr>
        <p:txBody>
          <a:bodyPr anchor="b"/>
          <a:lstStyle>
            <a:lvl1pPr algn="r">
              <a:defRPr sz="4000" b="1" cap="all"/>
            </a:lvl1pPr>
          </a:lstStyle>
          <a:p>
            <a:r>
              <a:rPr lang="en-US"/>
              <a:t>Click to edit Master title style</a:t>
            </a:r>
          </a:p>
        </p:txBody>
      </p:sp>
      <p:sp>
        <p:nvSpPr>
          <p:cNvPr id="3" name="Text Placeholder 2"/>
          <p:cNvSpPr>
            <a:spLocks noGrp="1"/>
          </p:cNvSpPr>
          <p:nvPr>
            <p:ph type="body" idx="1"/>
          </p:nvPr>
        </p:nvSpPr>
        <p:spPr>
          <a:xfrm>
            <a:off x="722313" y="6217920"/>
            <a:ext cx="7772400" cy="410632"/>
          </a:xfrm>
        </p:spPr>
        <p:txBody>
          <a:bodyPr anchor="b"/>
          <a:lstStyle>
            <a:lvl1pPr marL="0" indent="0" algn="r">
              <a:buNone/>
              <a:defRPr sz="2000" b="0" i="1">
                <a:solidFill>
                  <a:schemeClr val="tx1">
                    <a:tint val="75000"/>
                  </a:schemeClr>
                </a:solidFill>
                <a:latin typeface="Arial Narrow"/>
                <a:cs typeface="Arial Narrow"/>
              </a:defRPr>
            </a:lvl1pPr>
            <a:lvl2pPr marL="456867" indent="0">
              <a:buNone/>
              <a:defRPr sz="1900">
                <a:solidFill>
                  <a:schemeClr val="tx1">
                    <a:tint val="75000"/>
                  </a:schemeClr>
                </a:solidFill>
              </a:defRPr>
            </a:lvl2pPr>
            <a:lvl3pPr marL="913765" indent="0">
              <a:buNone/>
              <a:defRPr sz="1600">
                <a:solidFill>
                  <a:schemeClr val="tx1">
                    <a:tint val="75000"/>
                  </a:schemeClr>
                </a:solidFill>
              </a:defRPr>
            </a:lvl3pPr>
            <a:lvl4pPr marL="1370648" indent="0">
              <a:buNone/>
              <a:defRPr sz="1500">
                <a:solidFill>
                  <a:schemeClr val="tx1">
                    <a:tint val="75000"/>
                  </a:schemeClr>
                </a:solidFill>
              </a:defRPr>
            </a:lvl4pPr>
            <a:lvl5pPr marL="1827530" indent="0">
              <a:buNone/>
              <a:defRPr sz="1500">
                <a:solidFill>
                  <a:schemeClr val="tx1">
                    <a:tint val="75000"/>
                  </a:schemeClr>
                </a:solidFill>
              </a:defRPr>
            </a:lvl5pPr>
            <a:lvl6pPr marL="2284430" indent="0">
              <a:buNone/>
              <a:defRPr sz="1500">
                <a:solidFill>
                  <a:schemeClr val="tx1">
                    <a:tint val="75000"/>
                  </a:schemeClr>
                </a:solidFill>
              </a:defRPr>
            </a:lvl6pPr>
            <a:lvl7pPr marL="2741294" indent="0">
              <a:buNone/>
              <a:defRPr sz="1500">
                <a:solidFill>
                  <a:schemeClr val="tx1">
                    <a:tint val="75000"/>
                  </a:schemeClr>
                </a:solidFill>
              </a:defRPr>
            </a:lvl7pPr>
            <a:lvl8pPr marL="3198160" indent="0">
              <a:buNone/>
              <a:defRPr sz="1500">
                <a:solidFill>
                  <a:schemeClr val="tx1">
                    <a:tint val="75000"/>
                  </a:schemeClr>
                </a:solidFill>
              </a:defRPr>
            </a:lvl8pPr>
            <a:lvl9pPr marL="3655027" indent="0">
              <a:buNone/>
              <a:defRPr sz="15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686219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60114"/>
            <a:ext cx="4038600" cy="4245609"/>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60052"/>
            <a:ext cx="4038600" cy="4245608"/>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96627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8236"/>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88713"/>
            <a:ext cx="4040188" cy="639763"/>
          </a:xfrm>
        </p:spPr>
        <p:txBody>
          <a:bodyPr anchor="b"/>
          <a:lstStyle>
            <a:lvl1pPr marL="0" indent="0">
              <a:buNone/>
              <a:defRPr sz="2400" b="0" cap="all">
                <a:solidFill>
                  <a:srgbClr val="305400"/>
                </a:solidFill>
              </a:defRPr>
            </a:lvl1pPr>
            <a:lvl2pPr marL="456867" indent="0">
              <a:buNone/>
              <a:defRPr sz="2000" b="1"/>
            </a:lvl2pPr>
            <a:lvl3pPr marL="913765" indent="0">
              <a:buNone/>
              <a:defRPr sz="1900" b="1"/>
            </a:lvl3pPr>
            <a:lvl4pPr marL="1370648" indent="0">
              <a:buNone/>
              <a:defRPr sz="1600" b="1"/>
            </a:lvl4pPr>
            <a:lvl5pPr marL="1827530" indent="0">
              <a:buNone/>
              <a:defRPr sz="1600" b="1"/>
            </a:lvl5pPr>
            <a:lvl6pPr marL="2284430" indent="0">
              <a:buNone/>
              <a:defRPr sz="1600" b="1"/>
            </a:lvl6pPr>
            <a:lvl7pPr marL="2741294" indent="0">
              <a:buNone/>
              <a:defRPr sz="1600" b="1"/>
            </a:lvl7pPr>
            <a:lvl8pPr marL="3198160" indent="0">
              <a:buNone/>
              <a:defRPr sz="1600" b="1"/>
            </a:lvl8pPr>
            <a:lvl9pPr marL="365502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228477"/>
            <a:ext cx="4040188" cy="3452707"/>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0" y="1588713"/>
            <a:ext cx="4041775" cy="639763"/>
          </a:xfrm>
        </p:spPr>
        <p:txBody>
          <a:bodyPr anchor="b"/>
          <a:lstStyle>
            <a:lvl1pPr marL="0" indent="0">
              <a:buNone/>
              <a:defRPr sz="2400" b="0" cap="all">
                <a:solidFill>
                  <a:srgbClr val="305400"/>
                </a:solidFill>
              </a:defRPr>
            </a:lvl1pPr>
            <a:lvl2pPr marL="456867" indent="0">
              <a:buNone/>
              <a:defRPr sz="2000" b="1"/>
            </a:lvl2pPr>
            <a:lvl3pPr marL="913765" indent="0">
              <a:buNone/>
              <a:defRPr sz="1900" b="1"/>
            </a:lvl3pPr>
            <a:lvl4pPr marL="1370648" indent="0">
              <a:buNone/>
              <a:defRPr sz="1600" b="1"/>
            </a:lvl4pPr>
            <a:lvl5pPr marL="1827530" indent="0">
              <a:buNone/>
              <a:defRPr sz="1600" b="1"/>
            </a:lvl5pPr>
            <a:lvl6pPr marL="2284430" indent="0">
              <a:buNone/>
              <a:defRPr sz="1600" b="1"/>
            </a:lvl6pPr>
            <a:lvl7pPr marL="2741294" indent="0">
              <a:buNone/>
              <a:defRPr sz="1600" b="1"/>
            </a:lvl7pPr>
            <a:lvl8pPr marL="3198160" indent="0">
              <a:buNone/>
              <a:defRPr sz="1600" b="1"/>
            </a:lvl8pPr>
            <a:lvl9pPr marL="36550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0" y="2228477"/>
            <a:ext cx="4041775" cy="3452707"/>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7137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902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56"/>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56"/>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CA9E2EF-092C-4757-A982-0A6E8D351D96}" type="datetimeFigureOut">
              <a:rPr lang="en-US"/>
              <a:pPr>
                <a:defRPr/>
              </a:pPr>
              <a:t>3/11/2016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C3D16C-1CD8-42F2-A7D7-257F1FB56284}" type="slidenum">
              <a:rPr lang="en-US"/>
              <a:pPr>
                <a:defRPr/>
              </a:pPr>
              <a:t>‹Nr.›</a:t>
            </a:fld>
            <a:endParaRPr lang="en-US"/>
          </a:p>
        </p:txBody>
      </p:sp>
    </p:spTree>
    <p:extLst>
      <p:ext uri="{BB962C8B-B14F-4D97-AF65-F5344CB8AC3E}">
        <p14:creationId xmlns:p14="http://schemas.microsoft.com/office/powerpoint/2010/main" val="2842779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57" y="1424745"/>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86" y="323655"/>
            <a:ext cx="5111751" cy="54457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57" y="2641829"/>
            <a:ext cx="3008313" cy="3127587"/>
          </a:xfrm>
        </p:spPr>
        <p:txBody>
          <a:bodyPr/>
          <a:lstStyle>
            <a:lvl1pPr marL="0" indent="0">
              <a:buNone/>
              <a:defRPr sz="1500"/>
            </a:lvl1pPr>
            <a:lvl2pPr marL="456867" indent="0">
              <a:buNone/>
              <a:defRPr sz="1200"/>
            </a:lvl2pPr>
            <a:lvl3pPr marL="913765" indent="0">
              <a:buNone/>
              <a:defRPr sz="1100"/>
            </a:lvl3pPr>
            <a:lvl4pPr marL="1370648" indent="0">
              <a:buNone/>
              <a:defRPr sz="900"/>
            </a:lvl4pPr>
            <a:lvl5pPr marL="1827530" indent="0">
              <a:buNone/>
              <a:defRPr sz="900"/>
            </a:lvl5pPr>
            <a:lvl6pPr marL="2284430" indent="0">
              <a:buNone/>
              <a:defRPr sz="900"/>
            </a:lvl6pPr>
            <a:lvl7pPr marL="2741294" indent="0">
              <a:buNone/>
              <a:defRPr sz="900"/>
            </a:lvl7pPr>
            <a:lvl8pPr marL="3198160" indent="0">
              <a:buNone/>
              <a:defRPr sz="900"/>
            </a:lvl8pPr>
            <a:lvl9pPr marL="3655027" indent="0">
              <a:buNone/>
              <a:defRPr sz="900"/>
            </a:lvl9pPr>
          </a:lstStyle>
          <a:p>
            <a:pPr lvl="0"/>
            <a:r>
              <a:rPr lang="en-US"/>
              <a:t>Click to edit Master text styles</a:t>
            </a:r>
          </a:p>
        </p:txBody>
      </p:sp>
    </p:spTree>
    <p:extLst>
      <p:ext uri="{BB962C8B-B14F-4D97-AF65-F5344CB8AC3E}">
        <p14:creationId xmlns:p14="http://schemas.microsoft.com/office/powerpoint/2010/main" val="8288941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4894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140"/>
            <a:ext cx="9144000" cy="5939297"/>
          </a:xfrm>
        </p:spPr>
        <p:txBody>
          <a:bodyPr/>
          <a:lstStyle>
            <a:lvl1pPr marL="0" indent="0">
              <a:buNone/>
              <a:defRPr sz="3200"/>
            </a:lvl1pPr>
            <a:lvl2pPr marL="456867" indent="0">
              <a:buNone/>
              <a:defRPr sz="2800"/>
            </a:lvl2pPr>
            <a:lvl3pPr marL="913765" indent="0">
              <a:buNone/>
              <a:defRPr sz="2400"/>
            </a:lvl3pPr>
            <a:lvl4pPr marL="1370648" indent="0">
              <a:buNone/>
              <a:defRPr sz="2000"/>
            </a:lvl4pPr>
            <a:lvl5pPr marL="1827530" indent="0">
              <a:buNone/>
              <a:defRPr sz="2000"/>
            </a:lvl5pPr>
            <a:lvl6pPr marL="2284430" indent="0">
              <a:buNone/>
              <a:defRPr sz="2000"/>
            </a:lvl6pPr>
            <a:lvl7pPr marL="2741294" indent="0">
              <a:buNone/>
              <a:defRPr sz="2000"/>
            </a:lvl7pPr>
            <a:lvl8pPr marL="3198160" indent="0">
              <a:buNone/>
              <a:defRPr sz="2000"/>
            </a:lvl8pPr>
            <a:lvl9pPr marL="3655027" indent="0">
              <a:buNone/>
              <a:defRPr sz="2000"/>
            </a:lvl9pPr>
          </a:lstStyle>
          <a:p>
            <a:endParaRPr lang="en-US" dirty="0"/>
          </a:p>
        </p:txBody>
      </p:sp>
    </p:spTree>
    <p:extLst>
      <p:ext uri="{BB962C8B-B14F-4D97-AF65-F5344CB8AC3E}">
        <p14:creationId xmlns:p14="http://schemas.microsoft.com/office/powerpoint/2010/main" val="12269264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ogo">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2079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687" indent="0" algn="ctr">
              <a:buNone/>
              <a:defRPr>
                <a:solidFill>
                  <a:schemeClr val="tx1">
                    <a:tint val="75000"/>
                  </a:schemeClr>
                </a:solidFill>
              </a:defRPr>
            </a:lvl2pPr>
            <a:lvl3pPr marL="913425" indent="0" algn="ctr">
              <a:buNone/>
              <a:defRPr>
                <a:solidFill>
                  <a:schemeClr val="tx1">
                    <a:tint val="75000"/>
                  </a:schemeClr>
                </a:solidFill>
              </a:defRPr>
            </a:lvl3pPr>
            <a:lvl4pPr marL="1370138" indent="0" algn="ctr">
              <a:buNone/>
              <a:defRPr>
                <a:solidFill>
                  <a:schemeClr val="tx1">
                    <a:tint val="75000"/>
                  </a:schemeClr>
                </a:solidFill>
              </a:defRPr>
            </a:lvl4pPr>
            <a:lvl5pPr marL="1826850" indent="0" algn="ctr">
              <a:buNone/>
              <a:defRPr>
                <a:solidFill>
                  <a:schemeClr val="tx1">
                    <a:tint val="75000"/>
                  </a:schemeClr>
                </a:solidFill>
              </a:defRPr>
            </a:lvl5pPr>
            <a:lvl6pPr marL="2283590" indent="0" algn="ctr">
              <a:buNone/>
              <a:defRPr>
                <a:solidFill>
                  <a:schemeClr val="tx1">
                    <a:tint val="75000"/>
                  </a:schemeClr>
                </a:solidFill>
              </a:defRPr>
            </a:lvl6pPr>
            <a:lvl7pPr marL="2740274" indent="0" algn="ctr">
              <a:buNone/>
              <a:defRPr>
                <a:solidFill>
                  <a:schemeClr val="tx1">
                    <a:tint val="75000"/>
                  </a:schemeClr>
                </a:solidFill>
              </a:defRPr>
            </a:lvl7pPr>
            <a:lvl8pPr marL="3196960" indent="0" algn="ctr">
              <a:buNone/>
              <a:defRPr>
                <a:solidFill>
                  <a:schemeClr val="tx1">
                    <a:tint val="75000"/>
                  </a:schemeClr>
                </a:solidFill>
              </a:defRPr>
            </a:lvl8pPr>
            <a:lvl9pPr marL="36536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3/11/2016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886B00A-A6E6-AA41-B46E-DD818B8FBCE8}"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6722837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3/11/2016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473458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687" indent="0">
              <a:buNone/>
              <a:defRPr sz="1900">
                <a:solidFill>
                  <a:schemeClr val="tx1">
                    <a:tint val="75000"/>
                  </a:schemeClr>
                </a:solidFill>
              </a:defRPr>
            </a:lvl2pPr>
            <a:lvl3pPr marL="913425" indent="0">
              <a:buNone/>
              <a:defRPr sz="1600">
                <a:solidFill>
                  <a:schemeClr val="tx1">
                    <a:tint val="75000"/>
                  </a:schemeClr>
                </a:solidFill>
              </a:defRPr>
            </a:lvl3pPr>
            <a:lvl4pPr marL="1370138" indent="0">
              <a:buNone/>
              <a:defRPr sz="1500">
                <a:solidFill>
                  <a:schemeClr val="tx1">
                    <a:tint val="75000"/>
                  </a:schemeClr>
                </a:solidFill>
              </a:defRPr>
            </a:lvl4pPr>
            <a:lvl5pPr marL="1826850" indent="0">
              <a:buNone/>
              <a:defRPr sz="1500">
                <a:solidFill>
                  <a:schemeClr val="tx1">
                    <a:tint val="75000"/>
                  </a:schemeClr>
                </a:solidFill>
              </a:defRPr>
            </a:lvl5pPr>
            <a:lvl6pPr marL="2283590" indent="0">
              <a:buNone/>
              <a:defRPr sz="1500">
                <a:solidFill>
                  <a:schemeClr val="tx1">
                    <a:tint val="75000"/>
                  </a:schemeClr>
                </a:solidFill>
              </a:defRPr>
            </a:lvl6pPr>
            <a:lvl7pPr marL="2740274" indent="0">
              <a:buNone/>
              <a:defRPr sz="1500">
                <a:solidFill>
                  <a:schemeClr val="tx1">
                    <a:tint val="75000"/>
                  </a:schemeClr>
                </a:solidFill>
              </a:defRPr>
            </a:lvl7pPr>
            <a:lvl8pPr marL="3196960" indent="0">
              <a:buNone/>
              <a:defRPr sz="1500">
                <a:solidFill>
                  <a:schemeClr val="tx1">
                    <a:tint val="75000"/>
                  </a:schemeClr>
                </a:solidFill>
              </a:defRPr>
            </a:lvl8pPr>
            <a:lvl9pPr marL="3653647"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3/11/2016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7AF16DE-A0D5-4438-950F-5B1E159C2C28}"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3826719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3/11/2016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6331947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3"/>
          </a:xfrm>
        </p:spPr>
        <p:txBody>
          <a:bodyPr anchor="b"/>
          <a:lstStyle>
            <a:lvl1pPr marL="0" indent="0">
              <a:buNone/>
              <a:defRPr sz="2400" b="1"/>
            </a:lvl1pPr>
            <a:lvl2pPr marL="456687" indent="0">
              <a:buNone/>
              <a:defRPr sz="2000" b="1"/>
            </a:lvl2pPr>
            <a:lvl3pPr marL="913425" indent="0">
              <a:buNone/>
              <a:defRPr sz="1900" b="1"/>
            </a:lvl3pPr>
            <a:lvl4pPr marL="1370138" indent="0">
              <a:buNone/>
              <a:defRPr sz="1600" b="1"/>
            </a:lvl4pPr>
            <a:lvl5pPr marL="1826850" indent="0">
              <a:buNone/>
              <a:defRPr sz="1600" b="1"/>
            </a:lvl5pPr>
            <a:lvl6pPr marL="2283590" indent="0">
              <a:buNone/>
              <a:defRPr sz="1600" b="1"/>
            </a:lvl6pPr>
            <a:lvl7pPr marL="2740274" indent="0">
              <a:buNone/>
              <a:defRPr sz="1600" b="1"/>
            </a:lvl7pPr>
            <a:lvl8pPr marL="3196960" indent="0">
              <a:buNone/>
              <a:defRPr sz="1600" b="1"/>
            </a:lvl8pPr>
            <a:lvl9pPr marL="365364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2" y="1535113"/>
            <a:ext cx="4041775" cy="639763"/>
          </a:xfrm>
        </p:spPr>
        <p:txBody>
          <a:bodyPr anchor="b"/>
          <a:lstStyle>
            <a:lvl1pPr marL="0" indent="0">
              <a:buNone/>
              <a:defRPr sz="2400" b="1"/>
            </a:lvl1pPr>
            <a:lvl2pPr marL="456687" indent="0">
              <a:buNone/>
              <a:defRPr sz="2000" b="1"/>
            </a:lvl2pPr>
            <a:lvl3pPr marL="913425" indent="0">
              <a:buNone/>
              <a:defRPr sz="1900" b="1"/>
            </a:lvl3pPr>
            <a:lvl4pPr marL="1370138" indent="0">
              <a:buNone/>
              <a:defRPr sz="1600" b="1"/>
            </a:lvl4pPr>
            <a:lvl5pPr marL="1826850" indent="0">
              <a:buNone/>
              <a:defRPr sz="1600" b="1"/>
            </a:lvl5pPr>
            <a:lvl6pPr marL="2283590" indent="0">
              <a:buNone/>
              <a:defRPr sz="1600" b="1"/>
            </a:lvl6pPr>
            <a:lvl7pPr marL="2740274" indent="0">
              <a:buNone/>
              <a:defRPr sz="1600" b="1"/>
            </a:lvl7pPr>
            <a:lvl8pPr marL="3196960" indent="0">
              <a:buNone/>
              <a:defRPr sz="1600" b="1"/>
            </a:lvl8pPr>
            <a:lvl9pPr marL="365364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2"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3/11/2016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9127161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3/11/2016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990619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3"/>
          </a:xfrm>
        </p:spPr>
        <p:txBody>
          <a:bodyPr anchor="b"/>
          <a:lstStyle>
            <a:lvl1pPr marL="0" indent="0">
              <a:buNone/>
              <a:defRPr sz="2400" b="1"/>
            </a:lvl1pPr>
            <a:lvl2pPr marL="454191" indent="0">
              <a:buNone/>
              <a:defRPr sz="2000" b="1"/>
            </a:lvl2pPr>
            <a:lvl3pPr marL="908381" indent="0">
              <a:buNone/>
              <a:defRPr sz="1900" b="1"/>
            </a:lvl3pPr>
            <a:lvl4pPr marL="1362571" indent="0">
              <a:buNone/>
              <a:defRPr sz="1600" b="1"/>
            </a:lvl4pPr>
            <a:lvl5pPr marL="1816759" indent="0">
              <a:buNone/>
              <a:defRPr sz="1600" b="1"/>
            </a:lvl5pPr>
            <a:lvl6pPr marL="2270954" indent="0">
              <a:buNone/>
              <a:defRPr sz="1600" b="1"/>
            </a:lvl6pPr>
            <a:lvl7pPr marL="2725136" indent="0">
              <a:buNone/>
              <a:defRPr sz="1600" b="1"/>
            </a:lvl7pPr>
            <a:lvl8pPr marL="3179327" indent="0">
              <a:buNone/>
              <a:defRPr sz="1600" b="1"/>
            </a:lvl8pPr>
            <a:lvl9pPr marL="36335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0" y="1535113"/>
            <a:ext cx="4041775" cy="639763"/>
          </a:xfrm>
        </p:spPr>
        <p:txBody>
          <a:bodyPr anchor="b"/>
          <a:lstStyle>
            <a:lvl1pPr marL="0" indent="0">
              <a:buNone/>
              <a:defRPr sz="2400" b="1"/>
            </a:lvl1pPr>
            <a:lvl2pPr marL="454191" indent="0">
              <a:buNone/>
              <a:defRPr sz="2000" b="1"/>
            </a:lvl2pPr>
            <a:lvl3pPr marL="908381" indent="0">
              <a:buNone/>
              <a:defRPr sz="1900" b="1"/>
            </a:lvl3pPr>
            <a:lvl4pPr marL="1362571" indent="0">
              <a:buNone/>
              <a:defRPr sz="1600" b="1"/>
            </a:lvl4pPr>
            <a:lvl5pPr marL="1816759" indent="0">
              <a:buNone/>
              <a:defRPr sz="1600" b="1"/>
            </a:lvl5pPr>
            <a:lvl6pPr marL="2270954" indent="0">
              <a:buNone/>
              <a:defRPr sz="1600" b="1"/>
            </a:lvl6pPr>
            <a:lvl7pPr marL="2725136" indent="0">
              <a:buNone/>
              <a:defRPr sz="1600" b="1"/>
            </a:lvl7pPr>
            <a:lvl8pPr marL="3179327" indent="0">
              <a:buNone/>
              <a:defRPr sz="1600" b="1"/>
            </a:lvl8pPr>
            <a:lvl9pPr marL="36335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0"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24D029C-AD8B-4157-A5A1-33FECB75B56F}" type="datetimeFigureOut">
              <a:rPr lang="en-US"/>
              <a:pPr>
                <a:defRPr/>
              </a:pPr>
              <a:t>3/11/2016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C062B57-246F-4673-AC45-AF3BBF7FBCB0}" type="slidenum">
              <a:rPr lang="en-US"/>
              <a:pPr>
                <a:defRPr/>
              </a:pPr>
              <a:t>‹Nr.›</a:t>
            </a:fld>
            <a:endParaRPr lang="en-US"/>
          </a:p>
        </p:txBody>
      </p:sp>
    </p:spTree>
    <p:extLst>
      <p:ext uri="{BB962C8B-B14F-4D97-AF65-F5344CB8AC3E}">
        <p14:creationId xmlns:p14="http://schemas.microsoft.com/office/powerpoint/2010/main" val="11492027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3/11/2016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23161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57"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106" y="273108"/>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57" y="1435104"/>
            <a:ext cx="3008313" cy="4691063"/>
          </a:xfrm>
        </p:spPr>
        <p:txBody>
          <a:bodyPr/>
          <a:lstStyle>
            <a:lvl1pPr marL="0" indent="0">
              <a:buNone/>
              <a:defRPr sz="1500"/>
            </a:lvl1pPr>
            <a:lvl2pPr marL="456687" indent="0">
              <a:buNone/>
              <a:defRPr sz="1200"/>
            </a:lvl2pPr>
            <a:lvl3pPr marL="913425" indent="0">
              <a:buNone/>
              <a:defRPr sz="1100"/>
            </a:lvl3pPr>
            <a:lvl4pPr marL="1370138" indent="0">
              <a:buNone/>
              <a:defRPr sz="900"/>
            </a:lvl4pPr>
            <a:lvl5pPr marL="1826850" indent="0">
              <a:buNone/>
              <a:defRPr sz="900"/>
            </a:lvl5pPr>
            <a:lvl6pPr marL="2283590" indent="0">
              <a:buNone/>
              <a:defRPr sz="900"/>
            </a:lvl6pPr>
            <a:lvl7pPr marL="2740274" indent="0">
              <a:buNone/>
              <a:defRPr sz="900"/>
            </a:lvl7pPr>
            <a:lvl8pPr marL="3196960" indent="0">
              <a:buNone/>
              <a:defRPr sz="900"/>
            </a:lvl8pPr>
            <a:lvl9pPr marL="365364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3/11/2016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54ED01-E2A0-4C1E-8E21-014B99041579}" type="slidenum">
              <a:rPr lang="en-US" smtClean="0">
                <a:solidFill>
                  <a:prstClr val="black">
                    <a:tint val="75000"/>
                  </a:prstClr>
                </a:solidFill>
                <a:latin typeface="Calibri"/>
              </a:rPr>
              <a:pPr/>
              <a:t>‹Nr.›</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617249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7" indent="0">
              <a:buNone/>
              <a:defRPr sz="2800"/>
            </a:lvl2pPr>
            <a:lvl3pPr marL="913425" indent="0">
              <a:buNone/>
              <a:defRPr sz="2400"/>
            </a:lvl3pPr>
            <a:lvl4pPr marL="1370138" indent="0">
              <a:buNone/>
              <a:defRPr sz="2000"/>
            </a:lvl4pPr>
            <a:lvl5pPr marL="1826850" indent="0">
              <a:buNone/>
              <a:defRPr sz="2000"/>
            </a:lvl5pPr>
            <a:lvl6pPr marL="2283590" indent="0">
              <a:buNone/>
              <a:defRPr sz="2000"/>
            </a:lvl6pPr>
            <a:lvl7pPr marL="2740274" indent="0">
              <a:buNone/>
              <a:defRPr sz="2000"/>
            </a:lvl7pPr>
            <a:lvl8pPr marL="3196960" indent="0">
              <a:buNone/>
              <a:defRPr sz="2000"/>
            </a:lvl8pPr>
            <a:lvl9pPr marL="3653647" indent="0">
              <a:buNone/>
              <a:defRPr sz="2000"/>
            </a:lvl9pPr>
          </a:lstStyle>
          <a:p>
            <a:endParaRPr lang="en-US"/>
          </a:p>
        </p:txBody>
      </p:sp>
      <p:sp>
        <p:nvSpPr>
          <p:cNvPr id="4" name="Text Placeholder 3"/>
          <p:cNvSpPr>
            <a:spLocks noGrp="1"/>
          </p:cNvSpPr>
          <p:nvPr>
            <p:ph type="body" sz="half" idx="2"/>
          </p:nvPr>
        </p:nvSpPr>
        <p:spPr>
          <a:xfrm>
            <a:off x="1792288" y="5367394"/>
            <a:ext cx="5486400" cy="804863"/>
          </a:xfrm>
        </p:spPr>
        <p:txBody>
          <a:bodyPr/>
          <a:lstStyle>
            <a:lvl1pPr marL="0" indent="0">
              <a:buNone/>
              <a:defRPr sz="1500"/>
            </a:lvl1pPr>
            <a:lvl2pPr marL="456687" indent="0">
              <a:buNone/>
              <a:defRPr sz="1200"/>
            </a:lvl2pPr>
            <a:lvl3pPr marL="913425" indent="0">
              <a:buNone/>
              <a:defRPr sz="1100"/>
            </a:lvl3pPr>
            <a:lvl4pPr marL="1370138" indent="0">
              <a:buNone/>
              <a:defRPr sz="900"/>
            </a:lvl4pPr>
            <a:lvl5pPr marL="1826850" indent="0">
              <a:buNone/>
              <a:defRPr sz="900"/>
            </a:lvl5pPr>
            <a:lvl6pPr marL="2283590" indent="0">
              <a:buNone/>
              <a:defRPr sz="900"/>
            </a:lvl6pPr>
            <a:lvl7pPr marL="2740274" indent="0">
              <a:buNone/>
              <a:defRPr sz="900"/>
            </a:lvl7pPr>
            <a:lvl8pPr marL="3196960" indent="0">
              <a:buNone/>
              <a:defRPr sz="900"/>
            </a:lvl8pPr>
            <a:lvl9pPr marL="365364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3/11/2016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3907683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3/11/2016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8062253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3/11/2016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8277776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85513" y="2130521"/>
            <a:ext cx="7770091" cy="1467971"/>
          </a:xfrm>
        </p:spPr>
        <p:txBody>
          <a:bodyPr/>
          <a:lstStyle/>
          <a:p>
            <a:r>
              <a:rPr lang="de-DE"/>
              <a:t>Mastertitelformat bearbeiten</a:t>
            </a:r>
          </a:p>
        </p:txBody>
      </p:sp>
      <p:sp>
        <p:nvSpPr>
          <p:cNvPr id="3" name="Rectangle 2"/>
          <p:cNvSpPr>
            <a:spLocks noGrp="1" noChangeArrowheads="1"/>
          </p:cNvSpPr>
          <p:nvPr>
            <p:ph type="dt" idx="10"/>
          </p:nvPr>
        </p:nvSpPr>
        <p:spPr>
          <a:ln/>
        </p:spPr>
        <p:txBody>
          <a:bodyPr/>
          <a:lstStyle>
            <a:lvl1pPr>
              <a:defRPr/>
            </a:lvl1pPr>
          </a:lstStyle>
          <a:p>
            <a:pPr>
              <a:defRPr/>
            </a:pPr>
            <a:r>
              <a:rPr lang="de-DE">
                <a:solidFill>
                  <a:prstClr val="black">
                    <a:tint val="75000"/>
                  </a:prstClr>
                </a:solidFill>
                <a:latin typeface="Calibri"/>
              </a:rPr>
              <a:t>07.02.15</a:t>
            </a:r>
          </a:p>
        </p:txBody>
      </p:sp>
      <p:sp>
        <p:nvSpPr>
          <p:cNvPr id="4" name="Rectangle 4"/>
          <p:cNvSpPr>
            <a:spLocks noGrp="1" noChangeArrowheads="1"/>
          </p:cNvSpPr>
          <p:nvPr>
            <p:ph type="sldNum" idx="11"/>
          </p:nvPr>
        </p:nvSpPr>
        <p:spPr>
          <a:ln/>
        </p:spPr>
        <p:txBody>
          <a:bodyPr/>
          <a:lstStyle>
            <a:lvl1pPr>
              <a:defRPr/>
            </a:lvl1pPr>
          </a:lstStyle>
          <a:p>
            <a:pPr>
              <a:defRPr/>
            </a:pPr>
            <a:fld id="{4EBF88AD-4B33-1744-9736-96EA8788787A}" type="slidenum">
              <a:rPr lang="de-DE">
                <a:solidFill>
                  <a:prstClr val="black">
                    <a:tint val="75000"/>
                  </a:prstClr>
                </a:solidFill>
                <a:latin typeface="Calibri"/>
              </a:rPr>
              <a:pPr>
                <a:defRPr/>
              </a:pPr>
              <a:t>‹Nr.›</a:t>
            </a:fld>
            <a:endParaRPr lang="de-DE">
              <a:solidFill>
                <a:prstClr val="black">
                  <a:tint val="75000"/>
                </a:prstClr>
              </a:solidFill>
              <a:latin typeface="Calibri"/>
            </a:endParaRPr>
          </a:p>
        </p:txBody>
      </p:sp>
    </p:spTree>
    <p:extLst>
      <p:ext uri="{BB962C8B-B14F-4D97-AF65-F5344CB8AC3E}">
        <p14:creationId xmlns:p14="http://schemas.microsoft.com/office/powerpoint/2010/main" val="18494021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82633"/>
            <a:ext cx="7772400" cy="1470025"/>
          </a:xfrm>
        </p:spPr>
        <p:txBody>
          <a:bodyPr anchor="b"/>
          <a:lstStyle/>
          <a:p>
            <a:r>
              <a:rPr lang="en-US"/>
              <a:t>Click to edit Master title style</a:t>
            </a:r>
          </a:p>
        </p:txBody>
      </p:sp>
      <p:sp>
        <p:nvSpPr>
          <p:cNvPr id="3" name="Subtitle 2"/>
          <p:cNvSpPr>
            <a:spLocks noGrp="1"/>
          </p:cNvSpPr>
          <p:nvPr>
            <p:ph type="subTitle" idx="1"/>
          </p:nvPr>
        </p:nvSpPr>
        <p:spPr>
          <a:xfrm>
            <a:off x="1371600" y="3130711"/>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9543975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29251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953" y="5445760"/>
            <a:ext cx="7772400" cy="894080"/>
          </a:xfrm>
        </p:spPr>
        <p:txBody>
          <a:bodyPr anchor="b"/>
          <a:lstStyle>
            <a:lvl1pPr algn="r">
              <a:defRPr sz="4000" b="1" cap="all"/>
            </a:lvl1pPr>
          </a:lstStyle>
          <a:p>
            <a:r>
              <a:rPr lang="en-US"/>
              <a:t>Click to edit Master title style</a:t>
            </a:r>
          </a:p>
        </p:txBody>
      </p:sp>
      <p:sp>
        <p:nvSpPr>
          <p:cNvPr id="3" name="Text Placeholder 2"/>
          <p:cNvSpPr>
            <a:spLocks noGrp="1"/>
          </p:cNvSpPr>
          <p:nvPr>
            <p:ph type="body" idx="1"/>
          </p:nvPr>
        </p:nvSpPr>
        <p:spPr>
          <a:xfrm>
            <a:off x="722313" y="6217920"/>
            <a:ext cx="7772400" cy="410632"/>
          </a:xfrm>
        </p:spPr>
        <p:txBody>
          <a:bodyPr anchor="b"/>
          <a:lstStyle>
            <a:lvl1pPr marL="0" indent="0" algn="r">
              <a:buNone/>
              <a:defRPr sz="2000" b="0" i="1">
                <a:solidFill>
                  <a:schemeClr val="tx1">
                    <a:tint val="75000"/>
                  </a:schemeClr>
                </a:solidFill>
                <a:latin typeface="Arial Narrow"/>
                <a:cs typeface="Arial Narrow"/>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737213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60078"/>
            <a:ext cx="4038600" cy="424560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60052"/>
            <a:ext cx="4038600" cy="42456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203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A8DC5B2-5F1C-48D2-8C9D-D6D5BE562A97}" type="datetimeFigureOut">
              <a:rPr lang="en-US"/>
              <a:pPr>
                <a:defRPr/>
              </a:pPr>
              <a:t>3/11/2016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A11598B-B0DC-4DBE-B3BC-5E3884D866F5}" type="slidenum">
              <a:rPr lang="en-US"/>
              <a:pPr>
                <a:defRPr/>
              </a:pPr>
              <a:t>‹Nr.›</a:t>
            </a:fld>
            <a:endParaRPr lang="en-US"/>
          </a:p>
        </p:txBody>
      </p:sp>
    </p:spTree>
    <p:extLst>
      <p:ext uri="{BB962C8B-B14F-4D97-AF65-F5344CB8AC3E}">
        <p14:creationId xmlns:p14="http://schemas.microsoft.com/office/powerpoint/2010/main" val="27936138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8236"/>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88713"/>
            <a:ext cx="4040188" cy="639763"/>
          </a:xfrm>
        </p:spPr>
        <p:txBody>
          <a:bodyPr anchor="b"/>
          <a:lstStyle>
            <a:lvl1pPr marL="0" indent="0">
              <a:buNone/>
              <a:defRPr sz="2400" b="0" cap="all">
                <a:solidFill>
                  <a:srgbClr val="3054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228477"/>
            <a:ext cx="4040188" cy="345270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88713"/>
            <a:ext cx="4041775" cy="639763"/>
          </a:xfrm>
        </p:spPr>
        <p:txBody>
          <a:bodyPr anchor="b"/>
          <a:lstStyle>
            <a:lvl1pPr marL="0" indent="0">
              <a:buNone/>
              <a:defRPr sz="2400" b="0" cap="all">
                <a:solidFill>
                  <a:srgbClr val="3054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228477"/>
            <a:ext cx="4041775" cy="345270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3868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58819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1424745"/>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323655"/>
            <a:ext cx="5111751" cy="54457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2641829"/>
            <a:ext cx="3008313" cy="3127587"/>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16965405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707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104"/>
            <a:ext cx="9144000" cy="593929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Tree>
    <p:extLst>
      <p:ext uri="{BB962C8B-B14F-4D97-AF65-F5344CB8AC3E}">
        <p14:creationId xmlns:p14="http://schemas.microsoft.com/office/powerpoint/2010/main" val="21628775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Logo">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636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E2F116-C7F9-4190-BAF3-83B442A8F84F}" type="datetimeFigureOut">
              <a:rPr lang="en-US"/>
              <a:pPr>
                <a:defRPr/>
              </a:pPr>
              <a:t>3/11/2016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3EF1F04-2612-4721-B90B-C0391DE53F4C}" type="slidenum">
              <a:rPr lang="en-US"/>
              <a:pPr>
                <a:defRPr/>
              </a:pPr>
              <a:t>‹Nr.›</a:t>
            </a:fld>
            <a:endParaRPr lang="en-US"/>
          </a:p>
        </p:txBody>
      </p:sp>
    </p:spTree>
    <p:extLst>
      <p:ext uri="{BB962C8B-B14F-4D97-AF65-F5344CB8AC3E}">
        <p14:creationId xmlns:p14="http://schemas.microsoft.com/office/powerpoint/2010/main" val="1669431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8" y="273060"/>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435104"/>
            <a:ext cx="3008313" cy="4691063"/>
          </a:xfrm>
        </p:spPr>
        <p:txBody>
          <a:bodyPr/>
          <a:lstStyle>
            <a:lvl1pPr marL="0" indent="0">
              <a:buNone/>
              <a:defRPr sz="1500"/>
            </a:lvl1pPr>
            <a:lvl2pPr marL="454191" indent="0">
              <a:buNone/>
              <a:defRPr sz="1200"/>
            </a:lvl2pPr>
            <a:lvl3pPr marL="908381" indent="0">
              <a:buNone/>
              <a:defRPr sz="1100"/>
            </a:lvl3pPr>
            <a:lvl4pPr marL="1362571" indent="0">
              <a:buNone/>
              <a:defRPr sz="900"/>
            </a:lvl4pPr>
            <a:lvl5pPr marL="1816759" indent="0">
              <a:buNone/>
              <a:defRPr sz="900"/>
            </a:lvl5pPr>
            <a:lvl6pPr marL="2270954" indent="0">
              <a:buNone/>
              <a:defRPr sz="900"/>
            </a:lvl6pPr>
            <a:lvl7pPr marL="2725136" indent="0">
              <a:buNone/>
              <a:defRPr sz="900"/>
            </a:lvl7pPr>
            <a:lvl8pPr marL="3179327" indent="0">
              <a:buNone/>
              <a:defRPr sz="900"/>
            </a:lvl8pPr>
            <a:lvl9pPr marL="363351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5D344B0-9586-43E4-81BF-0FFF8A11BA2A}" type="datetimeFigureOut">
              <a:rPr lang="en-US"/>
              <a:pPr>
                <a:defRPr/>
              </a:pPr>
              <a:t>3/11/2016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ED7FE2-0ED2-47F3-9704-29B31ED79016}" type="slidenum">
              <a:rPr lang="en-US"/>
              <a:pPr>
                <a:defRPr/>
              </a:pPr>
              <a:t>‹Nr.›</a:t>
            </a:fld>
            <a:endParaRPr lang="en-US"/>
          </a:p>
        </p:txBody>
      </p:sp>
    </p:spTree>
    <p:extLst>
      <p:ext uri="{BB962C8B-B14F-4D97-AF65-F5344CB8AC3E}">
        <p14:creationId xmlns:p14="http://schemas.microsoft.com/office/powerpoint/2010/main" val="1511967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4191" indent="0">
              <a:buNone/>
              <a:defRPr sz="2800"/>
            </a:lvl2pPr>
            <a:lvl3pPr marL="908381" indent="0">
              <a:buNone/>
              <a:defRPr sz="2400"/>
            </a:lvl3pPr>
            <a:lvl4pPr marL="1362571" indent="0">
              <a:buNone/>
              <a:defRPr sz="2000"/>
            </a:lvl4pPr>
            <a:lvl5pPr marL="1816759" indent="0">
              <a:buNone/>
              <a:defRPr sz="2000"/>
            </a:lvl5pPr>
            <a:lvl6pPr marL="2270954" indent="0">
              <a:buNone/>
              <a:defRPr sz="2000"/>
            </a:lvl6pPr>
            <a:lvl7pPr marL="2725136" indent="0">
              <a:buNone/>
              <a:defRPr sz="2000"/>
            </a:lvl7pPr>
            <a:lvl8pPr marL="3179327" indent="0">
              <a:buNone/>
              <a:defRPr sz="2000"/>
            </a:lvl8pPr>
            <a:lvl9pPr marL="3633516" indent="0">
              <a:buNone/>
              <a:defRPr sz="2000"/>
            </a:lvl9pPr>
          </a:lstStyle>
          <a:p>
            <a:pPr lvl="0"/>
            <a:endParaRPr lang="en-US" noProof="0"/>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500"/>
            </a:lvl1pPr>
            <a:lvl2pPr marL="454191" indent="0">
              <a:buNone/>
              <a:defRPr sz="1200"/>
            </a:lvl2pPr>
            <a:lvl3pPr marL="908381" indent="0">
              <a:buNone/>
              <a:defRPr sz="1100"/>
            </a:lvl3pPr>
            <a:lvl4pPr marL="1362571" indent="0">
              <a:buNone/>
              <a:defRPr sz="900"/>
            </a:lvl4pPr>
            <a:lvl5pPr marL="1816759" indent="0">
              <a:buNone/>
              <a:defRPr sz="900"/>
            </a:lvl5pPr>
            <a:lvl6pPr marL="2270954" indent="0">
              <a:buNone/>
              <a:defRPr sz="900"/>
            </a:lvl6pPr>
            <a:lvl7pPr marL="2725136" indent="0">
              <a:buNone/>
              <a:defRPr sz="900"/>
            </a:lvl7pPr>
            <a:lvl8pPr marL="3179327" indent="0">
              <a:buNone/>
              <a:defRPr sz="900"/>
            </a:lvl8pPr>
            <a:lvl9pPr marL="363351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534DCAD-665A-4C70-818E-5272841D71FB}" type="datetimeFigureOut">
              <a:rPr lang="en-US"/>
              <a:pPr>
                <a:defRPr/>
              </a:pPr>
              <a:t>3/11/2016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646BB2-F9BA-4FA1-A453-62ACDFE58F65}" type="slidenum">
              <a:rPr lang="en-US"/>
              <a:pPr>
                <a:defRPr/>
              </a:pPr>
              <a:t>‹Nr.›</a:t>
            </a:fld>
            <a:endParaRPr lang="en-US"/>
          </a:p>
        </p:txBody>
      </p:sp>
    </p:spTree>
    <p:extLst>
      <p:ext uri="{BB962C8B-B14F-4D97-AF65-F5344CB8AC3E}">
        <p14:creationId xmlns:p14="http://schemas.microsoft.com/office/powerpoint/2010/main" val="623348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8.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7.png"/><Relationship Id="rId2" Type="http://schemas.openxmlformats.org/officeDocument/2006/relationships/slideLayout" Target="../slideLayouts/slideLayout25.xml"/><Relationship Id="rId16" Type="http://schemas.openxmlformats.org/officeDocument/2006/relationships/image" Target="../media/image11.emf"/><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5" Type="http://schemas.openxmlformats.org/officeDocument/2006/relationships/image" Target="../media/image10.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8.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7.png"/><Relationship Id="rId2" Type="http://schemas.openxmlformats.org/officeDocument/2006/relationships/slideLayout" Target="../slideLayouts/slideLayout35.xml"/><Relationship Id="rId16" Type="http://schemas.openxmlformats.org/officeDocument/2006/relationships/image" Target="../media/image11.emf"/><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5" Type="http://schemas.openxmlformats.org/officeDocument/2006/relationships/image" Target="../media/image10.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7.png"/><Relationship Id="rId2" Type="http://schemas.openxmlformats.org/officeDocument/2006/relationships/slideLayout" Target="../slideLayouts/slideLayout57.xml"/><Relationship Id="rId16" Type="http://schemas.openxmlformats.org/officeDocument/2006/relationships/image" Target="../media/image11.emf"/><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6.xml"/><Relationship Id="rId5" Type="http://schemas.openxmlformats.org/officeDocument/2006/relationships/slideLayout" Target="../slideLayouts/slideLayout60.xml"/><Relationship Id="rId15" Type="http://schemas.openxmlformats.org/officeDocument/2006/relationships/image" Target="../media/image10.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498" y="274544"/>
            <a:ext cx="8229023" cy="1143000"/>
          </a:xfrm>
          <a:prstGeom prst="rect">
            <a:avLst/>
          </a:prstGeom>
          <a:noFill/>
          <a:ln w="9525">
            <a:noFill/>
            <a:miter lim="800000"/>
            <a:headEnd/>
            <a:tailEnd/>
          </a:ln>
        </p:spPr>
        <p:txBody>
          <a:bodyPr vert="horz" wrap="square" lIns="90850" tIns="45434" rIns="90850" bIns="45434"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498" y="1599640"/>
            <a:ext cx="8229023" cy="4527176"/>
          </a:xfrm>
          <a:prstGeom prst="rect">
            <a:avLst/>
          </a:prstGeom>
          <a:noFill/>
          <a:ln w="9525">
            <a:noFill/>
            <a:miter lim="800000"/>
            <a:headEnd/>
            <a:tailEnd/>
          </a:ln>
        </p:spPr>
        <p:txBody>
          <a:bodyPr vert="horz" wrap="square" lIns="90850" tIns="45434" rIns="90850" bIns="4543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498" y="6356537"/>
            <a:ext cx="2133023" cy="365592"/>
          </a:xfrm>
          <a:prstGeom prst="rect">
            <a:avLst/>
          </a:prstGeom>
        </p:spPr>
        <p:txBody>
          <a:bodyPr vert="horz" wrap="square" lIns="90850" tIns="45434" rIns="90850" bIns="45434" numCol="1" anchor="ctr" anchorCtr="0" compatLnSpc="1">
            <a:prstTxWarp prst="textNoShape">
              <a:avLst/>
            </a:prstTxWarp>
          </a:bodyPr>
          <a:lstStyle>
            <a:lvl1pPr>
              <a:defRPr sz="1200">
                <a:solidFill>
                  <a:srgbClr val="898989"/>
                </a:solidFill>
                <a:latin typeface="Calibri" pitchFamily="-72" charset="0"/>
                <a:ea typeface="Arial" pitchFamily="-72" charset="0"/>
                <a:cs typeface="Arial" pitchFamily="-72" charset="0"/>
              </a:defRPr>
            </a:lvl1pPr>
          </a:lstStyle>
          <a:p>
            <a:pPr defTabSz="914241" fontAlgn="base">
              <a:spcBef>
                <a:spcPct val="0"/>
              </a:spcBef>
              <a:spcAft>
                <a:spcPct val="0"/>
              </a:spcAft>
              <a:defRPr/>
            </a:pPr>
            <a:fld id="{28BFFA9C-0FBA-45B7-B1E7-9BE462267133}" type="datetimeFigureOut">
              <a:rPr lang="en-US" smtClean="0"/>
              <a:pPr defTabSz="914241" fontAlgn="base">
                <a:spcBef>
                  <a:spcPct val="0"/>
                </a:spcBef>
                <a:spcAft>
                  <a:spcPct val="0"/>
                </a:spcAft>
                <a:defRPr/>
              </a:pPr>
              <a:t>3/11/2016</a:t>
            </a:fld>
            <a:endParaRPr lang="en-US"/>
          </a:p>
        </p:txBody>
      </p:sp>
      <p:sp>
        <p:nvSpPr>
          <p:cNvPr id="5" name="Footer Placeholder 4"/>
          <p:cNvSpPr>
            <a:spLocks noGrp="1"/>
          </p:cNvSpPr>
          <p:nvPr>
            <p:ph type="ftr" sz="quarter" idx="3"/>
          </p:nvPr>
        </p:nvSpPr>
        <p:spPr>
          <a:xfrm>
            <a:off x="3124498" y="6356537"/>
            <a:ext cx="2895023" cy="365592"/>
          </a:xfrm>
          <a:prstGeom prst="rect">
            <a:avLst/>
          </a:prstGeom>
        </p:spPr>
        <p:txBody>
          <a:bodyPr vert="horz" wrap="square" lIns="90850" tIns="45434" rIns="90850" bIns="45434" numCol="1" anchor="ctr" anchorCtr="0" compatLnSpc="1">
            <a:prstTxWarp prst="textNoShape">
              <a:avLst/>
            </a:prstTxWarp>
          </a:bodyPr>
          <a:lstStyle>
            <a:lvl1pPr algn="ctr" defTabSz="906796">
              <a:defRPr sz="1200">
                <a:solidFill>
                  <a:srgbClr val="898989"/>
                </a:solidFill>
                <a:latin typeface="Calibri" pitchFamily="34" charset="0"/>
                <a:ea typeface="+mn-ea"/>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498" y="6356537"/>
            <a:ext cx="2133023" cy="365592"/>
          </a:xfrm>
          <a:prstGeom prst="rect">
            <a:avLst/>
          </a:prstGeom>
        </p:spPr>
        <p:txBody>
          <a:bodyPr vert="horz" wrap="square" lIns="90850" tIns="45434" rIns="90850" bIns="45434" numCol="1" anchor="ctr" anchorCtr="0" compatLnSpc="1">
            <a:prstTxWarp prst="textNoShape">
              <a:avLst/>
            </a:prstTxWarp>
          </a:bodyPr>
          <a:lstStyle>
            <a:lvl1pPr algn="r">
              <a:defRPr sz="1200">
                <a:solidFill>
                  <a:srgbClr val="898989"/>
                </a:solidFill>
                <a:latin typeface="Calibri" pitchFamily="-72" charset="0"/>
                <a:ea typeface="Arial" pitchFamily="-72" charset="0"/>
                <a:cs typeface="Arial" pitchFamily="-72" charset="0"/>
              </a:defRPr>
            </a:lvl1pPr>
          </a:lstStyle>
          <a:p>
            <a:pPr defTabSz="914241" fontAlgn="base">
              <a:spcBef>
                <a:spcPct val="0"/>
              </a:spcBef>
              <a:spcAft>
                <a:spcPct val="0"/>
              </a:spcAft>
              <a:defRPr/>
            </a:pPr>
            <a:fld id="{AFE7C870-B25E-4243-9872-A64C689AFD39}" type="slidenum">
              <a:rPr lang="en-US" smtClean="0"/>
              <a:pPr defTabSz="914241" fontAlgn="base">
                <a:spcBef>
                  <a:spcPct val="0"/>
                </a:spcBef>
                <a:spcAft>
                  <a:spcPct val="0"/>
                </a:spcAft>
                <a:defRPr/>
              </a:pPr>
              <a:t>‹Nr.›</a:t>
            </a:fld>
            <a:endParaRPr lang="en-US"/>
          </a:p>
        </p:txBody>
      </p:sp>
      <p:grpSp>
        <p:nvGrpSpPr>
          <p:cNvPr id="1031" name="Group 6"/>
          <p:cNvGrpSpPr>
            <a:grpSpLocks/>
          </p:cNvGrpSpPr>
          <p:nvPr/>
        </p:nvGrpSpPr>
        <p:grpSpPr bwMode="auto">
          <a:xfrm>
            <a:off x="184729" y="5790650"/>
            <a:ext cx="8731251" cy="942695"/>
            <a:chOff x="203693" y="6563360"/>
            <a:chExt cx="9603247" cy="1067410"/>
          </a:xfrm>
        </p:grpSpPr>
        <p:pic>
          <p:nvPicPr>
            <p:cNvPr id="8" name="Picture 7" descr="_DSC0198.jpg"/>
            <p:cNvPicPr>
              <a:picLocks noChangeAspect="1"/>
            </p:cNvPicPr>
            <p:nvPr/>
          </p:nvPicPr>
          <p:blipFill>
            <a:blip r:embed="rId13" cstate="print">
              <a:clrChange>
                <a:clrFrom>
                  <a:srgbClr val="FFFFFF"/>
                </a:clrFrom>
                <a:clrTo>
                  <a:srgbClr val="FFFFFF">
                    <a:alpha val="0"/>
                  </a:srgbClr>
                </a:clrTo>
              </a:clrChange>
            </a:blip>
            <a:srcRect b="4633"/>
            <a:stretch>
              <a:fillRect/>
            </a:stretch>
          </p:blipFill>
          <p:spPr>
            <a:xfrm>
              <a:off x="7355798" y="6710863"/>
              <a:ext cx="1277663" cy="888817"/>
            </a:xfrm>
            <a:prstGeom prst="rect">
              <a:avLst/>
            </a:prstGeom>
            <a:scene3d>
              <a:camera prst="orthographicFront">
                <a:rot lat="0" lon="10800000" rev="0"/>
              </a:camera>
              <a:lightRig rig="threePt" dir="t"/>
            </a:scene3d>
          </p:spPr>
        </p:pic>
        <p:pic>
          <p:nvPicPr>
            <p:cNvPr id="1033" name="Picture 8" descr="_DSC0060.jpg"/>
            <p:cNvPicPr>
              <a:picLocks noChangeAspect="1"/>
            </p:cNvPicPr>
            <p:nvPr/>
          </p:nvPicPr>
          <p:blipFill>
            <a:blip r:embed="rId14" cstate="print">
              <a:clrChange>
                <a:clrFrom>
                  <a:srgbClr val="FFFFFF"/>
                </a:clrFrom>
                <a:clrTo>
                  <a:srgbClr val="FFFFFF">
                    <a:alpha val="0"/>
                  </a:srgbClr>
                </a:clrTo>
              </a:clrChange>
            </a:blip>
            <a:srcRect l="68446" b="18321"/>
            <a:stretch>
              <a:fillRect/>
            </a:stretch>
          </p:blipFill>
          <p:spPr bwMode="auto">
            <a:xfrm>
              <a:off x="6873240" y="6822440"/>
              <a:ext cx="309135" cy="777240"/>
            </a:xfrm>
            <a:prstGeom prst="rect">
              <a:avLst/>
            </a:prstGeom>
            <a:noFill/>
            <a:ln w="9525">
              <a:noFill/>
              <a:miter lim="800000"/>
              <a:headEnd/>
              <a:tailEnd/>
            </a:ln>
          </p:spPr>
        </p:pic>
        <p:pic>
          <p:nvPicPr>
            <p:cNvPr id="10" name="Picture 9" descr="_DSC0198.jpg"/>
            <p:cNvPicPr>
              <a:picLocks noChangeAspect="1"/>
            </p:cNvPicPr>
            <p:nvPr/>
          </p:nvPicPr>
          <p:blipFill>
            <a:blip r:embed="rId15" cstate="print">
              <a:clrChange>
                <a:clrFrom>
                  <a:srgbClr val="FFFFFF"/>
                </a:clrFrom>
                <a:clrTo>
                  <a:srgbClr val="FFFFFF">
                    <a:alpha val="0"/>
                  </a:srgbClr>
                </a:clrTo>
              </a:clrChange>
            </a:blip>
            <a:srcRect r="47517" b="4633"/>
            <a:stretch>
              <a:fillRect/>
            </a:stretch>
          </p:blipFill>
          <p:spPr>
            <a:xfrm>
              <a:off x="6324190" y="6649720"/>
              <a:ext cx="716690" cy="949960"/>
            </a:xfrm>
            <a:prstGeom prst="rect">
              <a:avLst/>
            </a:prstGeom>
            <a:scene3d>
              <a:camera prst="orthographicFront">
                <a:rot lat="0" lon="10800000" rev="0"/>
              </a:camera>
              <a:lightRig rig="threePt" dir="t"/>
            </a:scene3d>
          </p:spPr>
        </p:pic>
        <p:pic>
          <p:nvPicPr>
            <p:cNvPr id="1035" name="Picture 10" descr="_DSC0060.jpg"/>
            <p:cNvPicPr>
              <a:picLocks noChangeAspect="1"/>
            </p:cNvPicPr>
            <p:nvPr/>
          </p:nvPicPr>
          <p:blipFill>
            <a:blip r:embed="rId14" cstate="print">
              <a:clrChange>
                <a:clrFrom>
                  <a:srgbClr val="FFFFFF"/>
                </a:clrFrom>
                <a:clrTo>
                  <a:srgbClr val="FFFFFF">
                    <a:alpha val="0"/>
                  </a:srgbClr>
                </a:clrTo>
              </a:clrChange>
            </a:blip>
            <a:srcRect b="18321"/>
            <a:stretch>
              <a:fillRect/>
            </a:stretch>
          </p:blipFill>
          <p:spPr bwMode="auto">
            <a:xfrm>
              <a:off x="5029200" y="6822440"/>
              <a:ext cx="979695" cy="777240"/>
            </a:xfrm>
            <a:prstGeom prst="rect">
              <a:avLst/>
            </a:prstGeom>
            <a:noFill/>
            <a:ln w="9525">
              <a:noFill/>
              <a:miter lim="800000"/>
              <a:headEnd/>
              <a:tailEnd/>
            </a:ln>
          </p:spPr>
        </p:pic>
        <p:sp>
          <p:nvSpPr>
            <p:cNvPr id="12" name="Rectangle 11"/>
            <p:cNvSpPr/>
            <p:nvPr/>
          </p:nvSpPr>
          <p:spPr>
            <a:xfrm>
              <a:off x="203693" y="6821886"/>
              <a:ext cx="2744466" cy="808884"/>
            </a:xfrm>
            <a:prstGeom prst="rect">
              <a:avLst/>
            </a:prstGeom>
            <a:solidFill>
              <a:schemeClr val="accent4"/>
            </a:solidFill>
            <a:ln w="3175">
              <a:noFill/>
            </a:ln>
          </p:spPr>
          <p:style>
            <a:lnRef idx="2">
              <a:schemeClr val="dk1">
                <a:shade val="50000"/>
              </a:schemeClr>
            </a:lnRef>
            <a:fillRef idx="1">
              <a:schemeClr val="dk1"/>
            </a:fillRef>
            <a:effectRef idx="0">
              <a:schemeClr val="dk1"/>
            </a:effectRef>
            <a:fontRef idx="minor">
              <a:schemeClr val="lt1"/>
            </a:fontRef>
          </p:style>
          <p:txBody>
            <a:bodyPr lIns="101811" tIns="50906" rIns="101811" bIns="50906" anchor="ctr"/>
            <a:lstStyle/>
            <a:p>
              <a:pPr algn="ctr" defTabSz="906796" fontAlgn="base">
                <a:spcBef>
                  <a:spcPct val="0"/>
                </a:spcBef>
                <a:spcAft>
                  <a:spcPct val="0"/>
                </a:spcAft>
                <a:defRPr/>
              </a:pPr>
              <a:endParaRPr lang="en-US">
                <a:solidFill>
                  <a:srgbClr val="FFFFFF"/>
                </a:solidFill>
                <a:latin typeface="Calibri"/>
                <a:cs typeface="Arial" charset="0"/>
              </a:endParaRPr>
            </a:p>
          </p:txBody>
        </p:sp>
        <p:pic>
          <p:nvPicPr>
            <p:cNvPr id="1037" name="Picture 12" descr="doTERRA Logo White.png"/>
            <p:cNvPicPr>
              <a:picLocks noChangeAspect="1"/>
            </p:cNvPicPr>
            <p:nvPr/>
          </p:nvPicPr>
          <p:blipFill>
            <a:blip r:embed="rId16" cstate="print"/>
            <a:srcRect/>
            <a:stretch>
              <a:fillRect/>
            </a:stretch>
          </p:blipFill>
          <p:spPr bwMode="auto">
            <a:xfrm>
              <a:off x="459300" y="6991633"/>
              <a:ext cx="2199171" cy="469517"/>
            </a:xfrm>
            <a:prstGeom prst="rect">
              <a:avLst/>
            </a:prstGeom>
            <a:noFill/>
            <a:ln w="9525">
              <a:noFill/>
              <a:miter lim="800000"/>
              <a:headEnd/>
              <a:tailEnd/>
            </a:ln>
          </p:spPr>
        </p:pic>
        <p:pic>
          <p:nvPicPr>
            <p:cNvPr id="1038" name="Picture 13" descr="_DSC0060.jpg"/>
            <p:cNvPicPr>
              <a:picLocks noChangeAspect="1"/>
            </p:cNvPicPr>
            <p:nvPr/>
          </p:nvPicPr>
          <p:blipFill>
            <a:blip r:embed="rId14" cstate="print"/>
            <a:srcRect b="18321"/>
            <a:stretch>
              <a:fillRect/>
            </a:stretch>
          </p:blipFill>
          <p:spPr bwMode="auto">
            <a:xfrm>
              <a:off x="3017520" y="6822440"/>
              <a:ext cx="979695" cy="777240"/>
            </a:xfrm>
            <a:prstGeom prst="rect">
              <a:avLst/>
            </a:prstGeom>
            <a:noFill/>
            <a:ln w="9525">
              <a:noFill/>
              <a:miter lim="800000"/>
              <a:headEnd/>
              <a:tailEnd/>
            </a:ln>
          </p:spPr>
        </p:pic>
        <p:pic>
          <p:nvPicPr>
            <p:cNvPr id="1039" name="Picture 14" descr="_DSC0198.jpg"/>
            <p:cNvPicPr>
              <a:picLocks noChangeAspect="1"/>
            </p:cNvPicPr>
            <p:nvPr/>
          </p:nvPicPr>
          <p:blipFill>
            <a:blip r:embed="rId13" cstate="print">
              <a:clrChange>
                <a:clrFrom>
                  <a:srgbClr val="FFFFFF"/>
                </a:clrFrom>
                <a:clrTo>
                  <a:srgbClr val="FFFFFF">
                    <a:alpha val="0"/>
                  </a:srgbClr>
                </a:clrTo>
              </a:clrChange>
            </a:blip>
            <a:srcRect b="4633"/>
            <a:stretch>
              <a:fillRect/>
            </a:stretch>
          </p:blipFill>
          <p:spPr bwMode="auto">
            <a:xfrm>
              <a:off x="3939540" y="6710863"/>
              <a:ext cx="1277663" cy="888817"/>
            </a:xfrm>
            <a:prstGeom prst="rect">
              <a:avLst/>
            </a:prstGeom>
            <a:noFill/>
            <a:ln w="9525">
              <a:noFill/>
              <a:miter lim="800000"/>
              <a:headEnd/>
              <a:tailEnd/>
            </a:ln>
          </p:spPr>
        </p:pic>
        <p:pic>
          <p:nvPicPr>
            <p:cNvPr id="16" name="Picture 15" descr="istockphoto_3830134_fresh_lavender.jpg"/>
            <p:cNvPicPr>
              <a:picLocks noChangeAspect="1"/>
            </p:cNvPicPr>
            <p:nvPr/>
          </p:nvPicPr>
          <p:blipFill>
            <a:blip r:embed="rId17" cstate="print">
              <a:clrChange>
                <a:clrFrom>
                  <a:srgbClr val="FFFFFF"/>
                </a:clrFrom>
                <a:clrTo>
                  <a:srgbClr val="FFFFFF">
                    <a:alpha val="0"/>
                  </a:srgbClr>
                </a:clrTo>
              </a:clrChange>
            </a:blip>
            <a:srcRect t="14286" r="15789"/>
            <a:stretch>
              <a:fillRect/>
            </a:stretch>
          </p:blipFill>
          <p:spPr>
            <a:xfrm>
              <a:off x="8465820" y="6563360"/>
              <a:ext cx="1341120" cy="1036320"/>
            </a:xfrm>
            <a:prstGeom prst="rect">
              <a:avLst/>
            </a:prstGeom>
            <a:scene3d>
              <a:camera prst="orthographicFront">
                <a:rot lat="0" lon="10800000" rev="0"/>
              </a:camera>
              <a:lightRig rig="threePt" dir="t"/>
            </a:scene3d>
          </p:spPr>
        </p:pic>
        <p:pic>
          <p:nvPicPr>
            <p:cNvPr id="1041" name="Picture 16" descr="_DSC0060.jpg"/>
            <p:cNvPicPr>
              <a:picLocks noChangeAspect="1"/>
            </p:cNvPicPr>
            <p:nvPr/>
          </p:nvPicPr>
          <p:blipFill>
            <a:blip r:embed="rId14" cstate="print">
              <a:clrChange>
                <a:clrFrom>
                  <a:srgbClr val="FFFFFF"/>
                </a:clrFrom>
                <a:clrTo>
                  <a:srgbClr val="FFFFFF">
                    <a:alpha val="0"/>
                  </a:srgbClr>
                </a:clrTo>
              </a:clrChange>
            </a:blip>
            <a:srcRect r="65778" b="18321"/>
            <a:stretch>
              <a:fillRect/>
            </a:stretch>
          </p:blipFill>
          <p:spPr bwMode="auto">
            <a:xfrm>
              <a:off x="5951220" y="6822440"/>
              <a:ext cx="335280" cy="777240"/>
            </a:xfrm>
            <a:prstGeom prst="rect">
              <a:avLst/>
            </a:prstGeom>
            <a:noFill/>
            <a:ln w="9525">
              <a:noFill/>
              <a:miter lim="800000"/>
              <a:headEnd/>
              <a:tailEnd/>
            </a:ln>
          </p:spPr>
        </p:pic>
        <p:pic>
          <p:nvPicPr>
            <p:cNvPr id="1042" name="Picture 17" descr="_DSC0060.jpg"/>
            <p:cNvPicPr>
              <a:picLocks noChangeAspect="1"/>
            </p:cNvPicPr>
            <p:nvPr/>
          </p:nvPicPr>
          <p:blipFill>
            <a:blip r:embed="rId18" cstate="print">
              <a:clrChange>
                <a:clrFrom>
                  <a:srgbClr val="FFFFFF"/>
                </a:clrFrom>
                <a:clrTo>
                  <a:srgbClr val="FFFFFF">
                    <a:alpha val="0"/>
                  </a:srgbClr>
                </a:clrTo>
              </a:clrChange>
            </a:blip>
            <a:srcRect l="34222" r="31554" b="18321"/>
            <a:stretch>
              <a:fillRect/>
            </a:stretch>
          </p:blipFill>
          <p:spPr bwMode="auto">
            <a:xfrm>
              <a:off x="7078134" y="6908800"/>
              <a:ext cx="298026" cy="690880"/>
            </a:xfrm>
            <a:prstGeom prst="rect">
              <a:avLst/>
            </a:prstGeom>
            <a:noFill/>
            <a:ln w="9525">
              <a:noFill/>
              <a:miter lim="800000"/>
              <a:headEnd/>
              <a:tailEnd/>
            </a:ln>
          </p:spPr>
        </p:pic>
      </p:grpSp>
    </p:spTree>
    <p:extLst>
      <p:ext uri="{BB962C8B-B14F-4D97-AF65-F5344CB8AC3E}">
        <p14:creationId xmlns:p14="http://schemas.microsoft.com/office/powerpoint/2010/main" val="21570012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05901" rtl="0" eaLnBrk="0" fontAlgn="base" hangingPunct="0">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defTabSz="905901" rtl="0" eaLnBrk="0" fontAlgn="base" hangingPunct="0">
        <a:spcBef>
          <a:spcPct val="0"/>
        </a:spcBef>
        <a:spcAft>
          <a:spcPct val="0"/>
        </a:spcAft>
        <a:defRPr sz="4400">
          <a:solidFill>
            <a:schemeClr val="tx1"/>
          </a:solidFill>
          <a:latin typeface="Calibri" pitchFamily="34" charset="0"/>
          <a:ea typeface="ＭＳ Ｐゴシック" pitchFamily="-72" charset="-128"/>
          <a:cs typeface="ＭＳ Ｐゴシック" pitchFamily="-72" charset="-128"/>
        </a:defRPr>
      </a:lvl2pPr>
      <a:lvl3pPr algn="ctr" defTabSz="905901" rtl="0" eaLnBrk="0" fontAlgn="base" hangingPunct="0">
        <a:spcBef>
          <a:spcPct val="0"/>
        </a:spcBef>
        <a:spcAft>
          <a:spcPct val="0"/>
        </a:spcAft>
        <a:defRPr sz="4400">
          <a:solidFill>
            <a:schemeClr val="tx1"/>
          </a:solidFill>
          <a:latin typeface="Calibri" pitchFamily="34" charset="0"/>
          <a:ea typeface="ＭＳ Ｐゴシック" pitchFamily="-72" charset="-128"/>
          <a:cs typeface="ＭＳ Ｐゴシック" pitchFamily="-72" charset="-128"/>
        </a:defRPr>
      </a:lvl3pPr>
      <a:lvl4pPr algn="ctr" defTabSz="905901" rtl="0" eaLnBrk="0" fontAlgn="base" hangingPunct="0">
        <a:spcBef>
          <a:spcPct val="0"/>
        </a:spcBef>
        <a:spcAft>
          <a:spcPct val="0"/>
        </a:spcAft>
        <a:defRPr sz="4400">
          <a:solidFill>
            <a:schemeClr val="tx1"/>
          </a:solidFill>
          <a:latin typeface="Calibri" pitchFamily="34" charset="0"/>
          <a:ea typeface="ＭＳ Ｐゴシック" pitchFamily="-72" charset="-128"/>
          <a:cs typeface="ＭＳ Ｐゴシック" pitchFamily="-72" charset="-128"/>
        </a:defRPr>
      </a:lvl4pPr>
      <a:lvl5pPr algn="ctr" defTabSz="905901" rtl="0" eaLnBrk="0" fontAlgn="base" hangingPunct="0">
        <a:spcBef>
          <a:spcPct val="0"/>
        </a:spcBef>
        <a:spcAft>
          <a:spcPct val="0"/>
        </a:spcAft>
        <a:defRPr sz="4400">
          <a:solidFill>
            <a:schemeClr val="tx1"/>
          </a:solidFill>
          <a:latin typeface="Calibri" pitchFamily="34" charset="0"/>
          <a:ea typeface="ＭＳ Ｐゴシック" pitchFamily="-72" charset="-128"/>
          <a:cs typeface="ＭＳ Ｐゴシック" pitchFamily="-72" charset="-128"/>
        </a:defRPr>
      </a:lvl5pPr>
      <a:lvl6pPr marL="407680" algn="ctr" defTabSz="907388" rtl="0" fontAlgn="base">
        <a:spcBef>
          <a:spcPct val="0"/>
        </a:spcBef>
        <a:spcAft>
          <a:spcPct val="0"/>
        </a:spcAft>
        <a:defRPr sz="4400">
          <a:solidFill>
            <a:schemeClr val="tx1"/>
          </a:solidFill>
          <a:latin typeface="Calibri" pitchFamily="34" charset="0"/>
        </a:defRPr>
      </a:lvl6pPr>
      <a:lvl7pPr marL="815362" algn="ctr" defTabSz="907388" rtl="0" fontAlgn="base">
        <a:spcBef>
          <a:spcPct val="0"/>
        </a:spcBef>
        <a:spcAft>
          <a:spcPct val="0"/>
        </a:spcAft>
        <a:defRPr sz="4400">
          <a:solidFill>
            <a:schemeClr val="tx1"/>
          </a:solidFill>
          <a:latin typeface="Calibri" pitchFamily="34" charset="0"/>
        </a:defRPr>
      </a:lvl7pPr>
      <a:lvl8pPr marL="1223055" algn="ctr" defTabSz="907388" rtl="0" fontAlgn="base">
        <a:spcBef>
          <a:spcPct val="0"/>
        </a:spcBef>
        <a:spcAft>
          <a:spcPct val="0"/>
        </a:spcAft>
        <a:defRPr sz="4400">
          <a:solidFill>
            <a:schemeClr val="tx1"/>
          </a:solidFill>
          <a:latin typeface="Calibri" pitchFamily="34" charset="0"/>
        </a:defRPr>
      </a:lvl8pPr>
      <a:lvl9pPr marL="1630741" algn="ctr" defTabSz="907388" rtl="0" fontAlgn="base">
        <a:spcBef>
          <a:spcPct val="0"/>
        </a:spcBef>
        <a:spcAft>
          <a:spcPct val="0"/>
        </a:spcAft>
        <a:defRPr sz="4400">
          <a:solidFill>
            <a:schemeClr val="tx1"/>
          </a:solidFill>
          <a:latin typeface="Calibri" pitchFamily="34" charset="0"/>
        </a:defRPr>
      </a:lvl9pPr>
    </p:titleStyle>
    <p:bodyStyle>
      <a:lvl1pPr marL="337580" indent="-337580" algn="l" defTabSz="905901" rtl="0" eaLnBrk="0" fontAlgn="base" hangingPunct="0">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36404" indent="-280604" algn="l" defTabSz="905901" rtl="0" eaLnBrk="0" fontAlgn="base" hangingPunct="0">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33804" indent="-225053" algn="l" defTabSz="905901" rtl="0" eaLnBrk="0" fontAlgn="base" hangingPunct="0">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588175" indent="-225053" algn="l" defTabSz="905901" rtl="0" eaLnBrk="0" fontAlgn="base" hangingPunct="0">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42554" indent="-225053" algn="l" defTabSz="905901" rtl="0" eaLnBrk="0" fontAlgn="base" hangingPunct="0">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498336" indent="-227142" algn="l" defTabSz="9084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2585" indent="-227142" algn="l" defTabSz="9084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6819" indent="-227142" algn="l" defTabSz="9084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1066" indent="-227142" algn="l" defTabSz="9084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488" rtl="0" eaLnBrk="1" latinLnBrk="0" hangingPunct="1">
        <a:defRPr sz="1900" kern="1200">
          <a:solidFill>
            <a:schemeClr val="tx1"/>
          </a:solidFill>
          <a:latin typeface="+mn-lt"/>
          <a:ea typeface="+mn-ea"/>
          <a:cs typeface="+mn-cs"/>
        </a:defRPr>
      </a:lvl1pPr>
      <a:lvl2pPr marL="454247" algn="l" defTabSz="908488" rtl="0" eaLnBrk="1" latinLnBrk="0" hangingPunct="1">
        <a:defRPr sz="1900" kern="1200">
          <a:solidFill>
            <a:schemeClr val="tx1"/>
          </a:solidFill>
          <a:latin typeface="+mn-lt"/>
          <a:ea typeface="+mn-ea"/>
          <a:cs typeface="+mn-cs"/>
        </a:defRPr>
      </a:lvl2pPr>
      <a:lvl3pPr marL="908488" algn="l" defTabSz="908488" rtl="0" eaLnBrk="1" latinLnBrk="0" hangingPunct="1">
        <a:defRPr sz="1900" kern="1200">
          <a:solidFill>
            <a:schemeClr val="tx1"/>
          </a:solidFill>
          <a:latin typeface="+mn-lt"/>
          <a:ea typeface="+mn-ea"/>
          <a:cs typeface="+mn-cs"/>
        </a:defRPr>
      </a:lvl3pPr>
      <a:lvl4pPr marL="1362731" algn="l" defTabSz="908488" rtl="0" eaLnBrk="1" latinLnBrk="0" hangingPunct="1">
        <a:defRPr sz="1900" kern="1200">
          <a:solidFill>
            <a:schemeClr val="tx1"/>
          </a:solidFill>
          <a:latin typeface="+mn-lt"/>
          <a:ea typeface="+mn-ea"/>
          <a:cs typeface="+mn-cs"/>
        </a:defRPr>
      </a:lvl4pPr>
      <a:lvl5pPr marL="1816972" algn="l" defTabSz="908488" rtl="0" eaLnBrk="1" latinLnBrk="0" hangingPunct="1">
        <a:defRPr sz="1900" kern="1200">
          <a:solidFill>
            <a:schemeClr val="tx1"/>
          </a:solidFill>
          <a:latin typeface="+mn-lt"/>
          <a:ea typeface="+mn-ea"/>
          <a:cs typeface="+mn-cs"/>
        </a:defRPr>
      </a:lvl5pPr>
      <a:lvl6pPr marL="2271218" algn="l" defTabSz="908488" rtl="0" eaLnBrk="1" latinLnBrk="0" hangingPunct="1">
        <a:defRPr sz="1900" kern="1200">
          <a:solidFill>
            <a:schemeClr val="tx1"/>
          </a:solidFill>
          <a:latin typeface="+mn-lt"/>
          <a:ea typeface="+mn-ea"/>
          <a:cs typeface="+mn-cs"/>
        </a:defRPr>
      </a:lvl6pPr>
      <a:lvl7pPr marL="2725455" algn="l" defTabSz="908488" rtl="0" eaLnBrk="1" latinLnBrk="0" hangingPunct="1">
        <a:defRPr sz="1900" kern="1200">
          <a:solidFill>
            <a:schemeClr val="tx1"/>
          </a:solidFill>
          <a:latin typeface="+mn-lt"/>
          <a:ea typeface="+mn-ea"/>
          <a:cs typeface="+mn-cs"/>
        </a:defRPr>
      </a:lvl7pPr>
      <a:lvl8pPr marL="3179699" algn="l" defTabSz="908488" rtl="0" eaLnBrk="1" latinLnBrk="0" hangingPunct="1">
        <a:defRPr sz="1900" kern="1200">
          <a:solidFill>
            <a:schemeClr val="tx1"/>
          </a:solidFill>
          <a:latin typeface="+mn-lt"/>
          <a:ea typeface="+mn-ea"/>
          <a:cs typeface="+mn-cs"/>
        </a:defRPr>
      </a:lvl8pPr>
      <a:lvl9pPr marL="3633941" algn="l" defTabSz="908488"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26" tIns="45718" rIns="91426" bIns="45718"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26" tIns="45718" rIns="9142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26" tIns="45718" rIns="91426" bIns="45718" rtlCol="0" anchor="ctr"/>
          <a:lstStyle>
            <a:lvl1pPr algn="l">
              <a:defRPr sz="1200">
                <a:solidFill>
                  <a:schemeClr val="tx1">
                    <a:tint val="75000"/>
                  </a:schemeClr>
                </a:solidFill>
              </a:defRPr>
            </a:lvl1pPr>
          </a:lstStyle>
          <a:p>
            <a:pPr defTabSz="914241"/>
            <a:fld id="{632EE433-E2E3-40A7-8CFA-EB2715F0A006}" type="datetimeFigureOut">
              <a:rPr lang="en-US" smtClean="0">
                <a:solidFill>
                  <a:prstClr val="black">
                    <a:tint val="75000"/>
                  </a:prstClr>
                </a:solidFill>
                <a:latin typeface="Calibri"/>
              </a:rPr>
              <a:pPr defTabSz="914241"/>
              <a:t>3/11/2016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26" tIns="45718" rIns="91426" bIns="45718" rtlCol="0" anchor="ctr"/>
          <a:lstStyle>
            <a:lvl1pPr algn="ctr">
              <a:defRPr sz="1200">
                <a:solidFill>
                  <a:schemeClr val="tx1">
                    <a:tint val="75000"/>
                  </a:schemeClr>
                </a:solidFill>
              </a:defRPr>
            </a:lvl1pPr>
          </a:lstStyle>
          <a:p>
            <a:pPr defTabSz="914241"/>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6" tIns="45718" rIns="91426" bIns="45718" rtlCol="0" anchor="ctr"/>
          <a:lstStyle>
            <a:lvl1pPr algn="r">
              <a:defRPr sz="1200">
                <a:solidFill>
                  <a:schemeClr val="tx1">
                    <a:tint val="75000"/>
                  </a:schemeClr>
                </a:solidFill>
              </a:defRPr>
            </a:lvl1pPr>
          </a:lstStyle>
          <a:p>
            <a:pPr defTabSz="914241"/>
            <a:fld id="{A7761964-22E8-4E65-A162-270F29A7722F}" type="slidenum">
              <a:rPr lang="en-US" smtClean="0">
                <a:solidFill>
                  <a:prstClr val="black">
                    <a:tint val="75000"/>
                  </a:prstClr>
                </a:solidFill>
                <a:latin typeface="Calibri"/>
              </a:rPr>
              <a:pPr defTabSz="914241"/>
              <a:t>‹Nr.›</a:t>
            </a:fld>
            <a:endParaRPr lang="en-US">
              <a:solidFill>
                <a:prstClr val="black">
                  <a:tint val="75000"/>
                </a:prstClr>
              </a:solidFill>
              <a:latin typeface="Calibri"/>
            </a:endParaRPr>
          </a:p>
        </p:txBody>
      </p:sp>
    </p:spTree>
    <p:extLst>
      <p:ext uri="{BB962C8B-B14F-4D97-AF65-F5344CB8AC3E}">
        <p14:creationId xmlns:p14="http://schemas.microsoft.com/office/powerpoint/2010/main" val="9972088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457119" rtl="0" eaLnBrk="1" latinLnBrk="0" hangingPunct="1">
        <a:spcBef>
          <a:spcPct val="0"/>
        </a:spcBef>
        <a:buNone/>
        <a:defRPr sz="4400" kern="1200">
          <a:solidFill>
            <a:schemeClr val="tx1"/>
          </a:solidFill>
          <a:latin typeface="+mj-lt"/>
          <a:ea typeface="+mj-ea"/>
          <a:cs typeface="+mj-cs"/>
        </a:defRPr>
      </a:lvl1pPr>
    </p:titleStyle>
    <p:bodyStyle>
      <a:lvl1pPr marL="342842" indent="-342842" algn="l" defTabSz="457119" rtl="0" eaLnBrk="1" latinLnBrk="0" hangingPunct="1">
        <a:spcBef>
          <a:spcPct val="20000"/>
        </a:spcBef>
        <a:buFont typeface="Arial"/>
        <a:buChar char="•"/>
        <a:defRPr sz="3200" kern="1200">
          <a:solidFill>
            <a:schemeClr val="tx1"/>
          </a:solidFill>
          <a:latin typeface="+mn-lt"/>
          <a:ea typeface="+mn-ea"/>
          <a:cs typeface="+mn-cs"/>
        </a:defRPr>
      </a:lvl1pPr>
      <a:lvl2pPr marL="742820" indent="-285704" algn="l" defTabSz="457119" rtl="0" eaLnBrk="1" latinLnBrk="0" hangingPunct="1">
        <a:spcBef>
          <a:spcPct val="20000"/>
        </a:spcBef>
        <a:buFont typeface="Arial"/>
        <a:buChar char="–"/>
        <a:defRPr sz="2800" kern="1200">
          <a:solidFill>
            <a:schemeClr val="tx1"/>
          </a:solidFill>
          <a:latin typeface="+mn-lt"/>
          <a:ea typeface="+mn-ea"/>
          <a:cs typeface="+mn-cs"/>
        </a:defRPr>
      </a:lvl2pPr>
      <a:lvl3pPr marL="1142802" indent="-228562" algn="l" defTabSz="457119" rtl="0" eaLnBrk="1" latinLnBrk="0" hangingPunct="1">
        <a:spcBef>
          <a:spcPct val="20000"/>
        </a:spcBef>
        <a:buFont typeface="Arial"/>
        <a:buChar char="•"/>
        <a:defRPr sz="2400" kern="1200">
          <a:solidFill>
            <a:schemeClr val="tx1"/>
          </a:solidFill>
          <a:latin typeface="+mn-lt"/>
          <a:ea typeface="+mn-ea"/>
          <a:cs typeface="+mn-cs"/>
        </a:defRPr>
      </a:lvl3pPr>
      <a:lvl4pPr marL="1599920" indent="-228562" algn="l" defTabSz="457119" rtl="0" eaLnBrk="1" latinLnBrk="0" hangingPunct="1">
        <a:spcBef>
          <a:spcPct val="20000"/>
        </a:spcBef>
        <a:buFont typeface="Arial"/>
        <a:buChar char="–"/>
        <a:defRPr sz="2000" kern="1200">
          <a:solidFill>
            <a:schemeClr val="tx1"/>
          </a:solidFill>
          <a:latin typeface="+mn-lt"/>
          <a:ea typeface="+mn-ea"/>
          <a:cs typeface="+mn-cs"/>
        </a:defRPr>
      </a:lvl4pPr>
      <a:lvl5pPr marL="2057039" indent="-228562" algn="l" defTabSz="457119" rtl="0" eaLnBrk="1" latinLnBrk="0" hangingPunct="1">
        <a:spcBef>
          <a:spcPct val="20000"/>
        </a:spcBef>
        <a:buFont typeface="Arial"/>
        <a:buChar char="»"/>
        <a:defRPr sz="2000" kern="1200">
          <a:solidFill>
            <a:schemeClr val="tx1"/>
          </a:solidFill>
          <a:latin typeface="+mn-lt"/>
          <a:ea typeface="+mn-ea"/>
          <a:cs typeface="+mn-cs"/>
        </a:defRPr>
      </a:lvl5pPr>
      <a:lvl6pPr marL="2514161" indent="-228562" algn="l" defTabSz="457119" rtl="0" eaLnBrk="1" latinLnBrk="0" hangingPunct="1">
        <a:spcBef>
          <a:spcPct val="20000"/>
        </a:spcBef>
        <a:buFont typeface="Arial"/>
        <a:buChar char="•"/>
        <a:defRPr sz="2000" kern="1200">
          <a:solidFill>
            <a:schemeClr val="tx1"/>
          </a:solidFill>
          <a:latin typeface="+mn-lt"/>
          <a:ea typeface="+mn-ea"/>
          <a:cs typeface="+mn-cs"/>
        </a:defRPr>
      </a:lvl6pPr>
      <a:lvl7pPr marL="2971282" indent="-228562" algn="l" defTabSz="457119" rtl="0" eaLnBrk="1" latinLnBrk="0" hangingPunct="1">
        <a:spcBef>
          <a:spcPct val="20000"/>
        </a:spcBef>
        <a:buFont typeface="Arial"/>
        <a:buChar char="•"/>
        <a:defRPr sz="2000" kern="1200">
          <a:solidFill>
            <a:schemeClr val="tx1"/>
          </a:solidFill>
          <a:latin typeface="+mn-lt"/>
          <a:ea typeface="+mn-ea"/>
          <a:cs typeface="+mn-cs"/>
        </a:defRPr>
      </a:lvl7pPr>
      <a:lvl8pPr marL="3428402" indent="-228562" algn="l" defTabSz="457119" rtl="0" eaLnBrk="1" latinLnBrk="0" hangingPunct="1">
        <a:spcBef>
          <a:spcPct val="20000"/>
        </a:spcBef>
        <a:buFont typeface="Arial"/>
        <a:buChar char="•"/>
        <a:defRPr sz="2000" kern="1200">
          <a:solidFill>
            <a:schemeClr val="tx1"/>
          </a:solidFill>
          <a:latin typeface="+mn-lt"/>
          <a:ea typeface="+mn-ea"/>
          <a:cs typeface="+mn-cs"/>
        </a:defRPr>
      </a:lvl8pPr>
      <a:lvl9pPr marL="3885526" indent="-228562" algn="l" defTabSz="45711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19" rtl="0" eaLnBrk="1" latinLnBrk="0" hangingPunct="1">
        <a:defRPr sz="1900" kern="1200">
          <a:solidFill>
            <a:schemeClr val="tx1"/>
          </a:solidFill>
          <a:latin typeface="+mn-lt"/>
          <a:ea typeface="+mn-ea"/>
          <a:cs typeface="+mn-cs"/>
        </a:defRPr>
      </a:lvl1pPr>
      <a:lvl2pPr marL="457119" algn="l" defTabSz="457119" rtl="0" eaLnBrk="1" latinLnBrk="0" hangingPunct="1">
        <a:defRPr sz="1900" kern="1200">
          <a:solidFill>
            <a:schemeClr val="tx1"/>
          </a:solidFill>
          <a:latin typeface="+mn-lt"/>
          <a:ea typeface="+mn-ea"/>
          <a:cs typeface="+mn-cs"/>
        </a:defRPr>
      </a:lvl2pPr>
      <a:lvl3pPr marL="914241" algn="l" defTabSz="457119" rtl="0" eaLnBrk="1" latinLnBrk="0" hangingPunct="1">
        <a:defRPr sz="1900" kern="1200">
          <a:solidFill>
            <a:schemeClr val="tx1"/>
          </a:solidFill>
          <a:latin typeface="+mn-lt"/>
          <a:ea typeface="+mn-ea"/>
          <a:cs typeface="+mn-cs"/>
        </a:defRPr>
      </a:lvl3pPr>
      <a:lvl4pPr marL="1371362" algn="l" defTabSz="457119" rtl="0" eaLnBrk="1" latinLnBrk="0" hangingPunct="1">
        <a:defRPr sz="1900" kern="1200">
          <a:solidFill>
            <a:schemeClr val="tx1"/>
          </a:solidFill>
          <a:latin typeface="+mn-lt"/>
          <a:ea typeface="+mn-ea"/>
          <a:cs typeface="+mn-cs"/>
        </a:defRPr>
      </a:lvl4pPr>
      <a:lvl5pPr marL="1828482" algn="l" defTabSz="457119" rtl="0" eaLnBrk="1" latinLnBrk="0" hangingPunct="1">
        <a:defRPr sz="1900" kern="1200">
          <a:solidFill>
            <a:schemeClr val="tx1"/>
          </a:solidFill>
          <a:latin typeface="+mn-lt"/>
          <a:ea typeface="+mn-ea"/>
          <a:cs typeface="+mn-cs"/>
        </a:defRPr>
      </a:lvl5pPr>
      <a:lvl6pPr marL="2285606" algn="l" defTabSz="457119" rtl="0" eaLnBrk="1" latinLnBrk="0" hangingPunct="1">
        <a:defRPr sz="1900" kern="1200">
          <a:solidFill>
            <a:schemeClr val="tx1"/>
          </a:solidFill>
          <a:latin typeface="+mn-lt"/>
          <a:ea typeface="+mn-ea"/>
          <a:cs typeface="+mn-cs"/>
        </a:defRPr>
      </a:lvl6pPr>
      <a:lvl7pPr marL="2742722" algn="l" defTabSz="457119" rtl="0" eaLnBrk="1" latinLnBrk="0" hangingPunct="1">
        <a:defRPr sz="1900" kern="1200">
          <a:solidFill>
            <a:schemeClr val="tx1"/>
          </a:solidFill>
          <a:latin typeface="+mn-lt"/>
          <a:ea typeface="+mn-ea"/>
          <a:cs typeface="+mn-cs"/>
        </a:defRPr>
      </a:lvl7pPr>
      <a:lvl8pPr marL="3199840" algn="l" defTabSz="457119" rtl="0" eaLnBrk="1" latinLnBrk="0" hangingPunct="1">
        <a:defRPr sz="1900" kern="1200">
          <a:solidFill>
            <a:schemeClr val="tx1"/>
          </a:solidFill>
          <a:latin typeface="+mn-lt"/>
          <a:ea typeface="+mn-ea"/>
          <a:cs typeface="+mn-cs"/>
        </a:defRPr>
      </a:lvl8pPr>
      <a:lvl9pPr marL="3656959" algn="l" defTabSz="457119"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1" y="5926660"/>
            <a:ext cx="9188451" cy="790213"/>
          </a:xfrm>
          <a:prstGeom prst="rect">
            <a:avLst/>
          </a:prstGeom>
          <a:solidFill>
            <a:srgbClr val="6A407A"/>
          </a:solidFill>
          <a:ln>
            <a:noFill/>
          </a:ln>
        </p:spPr>
        <p:style>
          <a:lnRef idx="1">
            <a:schemeClr val="accent1"/>
          </a:lnRef>
          <a:fillRef idx="3">
            <a:schemeClr val="accent1"/>
          </a:fillRef>
          <a:effectRef idx="2">
            <a:schemeClr val="accent1"/>
          </a:effectRef>
          <a:fontRef idx="minor">
            <a:schemeClr val="lt1"/>
          </a:fontRef>
        </p:style>
        <p:txBody>
          <a:bodyPr lIns="121834" tIns="60917" rIns="121834" bIns="60917" rtlCol="0" anchor="ctr"/>
          <a:lstStyle/>
          <a:p>
            <a:pPr algn="ctr" defTabSz="609091"/>
            <a:endParaRPr lang="en-US">
              <a:solidFill>
                <a:prstClr val="white"/>
              </a:solidFill>
              <a:latin typeface="Calibri"/>
            </a:endParaRPr>
          </a:p>
        </p:txBody>
      </p:sp>
      <p:sp>
        <p:nvSpPr>
          <p:cNvPr id="2" name="Title Placeholder 1"/>
          <p:cNvSpPr>
            <a:spLocks noGrp="1"/>
          </p:cNvSpPr>
          <p:nvPr>
            <p:ph type="title"/>
          </p:nvPr>
        </p:nvSpPr>
        <p:spPr>
          <a:xfrm>
            <a:off x="457200" y="324797"/>
            <a:ext cx="8229600" cy="1143000"/>
          </a:xfrm>
          <a:prstGeom prst="rect">
            <a:avLst/>
          </a:prstGeom>
        </p:spPr>
        <p:txBody>
          <a:bodyPr vert="horz" lIns="121834" tIns="60917" rIns="121834" bIns="60917" rtlCol="0" anchor="ctr">
            <a:normAutofit/>
          </a:bodyPr>
          <a:lstStyle/>
          <a:p>
            <a:r>
              <a:rPr lang="en-US" dirty="0"/>
              <a:t>Click to edit Master title style</a:t>
            </a:r>
          </a:p>
        </p:txBody>
      </p:sp>
      <p:sp>
        <p:nvSpPr>
          <p:cNvPr id="3" name="Text Placeholder 2"/>
          <p:cNvSpPr>
            <a:spLocks noGrp="1"/>
          </p:cNvSpPr>
          <p:nvPr>
            <p:ph type="body" idx="1"/>
          </p:nvPr>
        </p:nvSpPr>
        <p:spPr>
          <a:xfrm>
            <a:off x="457200" y="1460775"/>
            <a:ext cx="8229600" cy="4130039"/>
          </a:xfrm>
          <a:prstGeom prst="rect">
            <a:avLst/>
          </a:prstGeom>
        </p:spPr>
        <p:txBody>
          <a:bodyPr vert="horz" lIns="121834" tIns="60917" rIns="121834" bIns="609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p:nvSpPr>
        <p:spPr>
          <a:xfrm>
            <a:off x="1" y="5955460"/>
            <a:ext cx="9188451" cy="932541"/>
          </a:xfrm>
          <a:prstGeom prst="rect">
            <a:avLst/>
          </a:prstGeom>
          <a:solidFill>
            <a:srgbClr val="6A407A"/>
          </a:solidFill>
          <a:ln>
            <a:noFill/>
          </a:ln>
        </p:spPr>
        <p:style>
          <a:lnRef idx="2">
            <a:schemeClr val="accent1">
              <a:shade val="50000"/>
            </a:schemeClr>
          </a:lnRef>
          <a:fillRef idx="1">
            <a:schemeClr val="accent1"/>
          </a:fillRef>
          <a:effectRef idx="0">
            <a:schemeClr val="accent1"/>
          </a:effectRef>
          <a:fontRef idx="minor">
            <a:schemeClr val="lt1"/>
          </a:fontRef>
        </p:style>
        <p:txBody>
          <a:bodyPr lIns="121834" tIns="60917" rIns="121834" bIns="60917" rtlCol="0" anchor="ctr"/>
          <a:lstStyle/>
          <a:p>
            <a:pPr algn="ctr" defTabSz="609091"/>
            <a:endParaRPr lang="en-US" sz="1100" dirty="0">
              <a:solidFill>
                <a:prstClr val="white"/>
              </a:solidFill>
              <a:latin typeface="Calibri"/>
            </a:endParaRPr>
          </a:p>
        </p:txBody>
      </p:sp>
      <p:pic>
        <p:nvPicPr>
          <p:cNvPr id="10" name="Picture 2" descr="O:\Design\Events\Convention\Convention 2015\Logos\Alive Logos Final\US\2015 Alive Logo Color White-03.png"/>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2443820" y="5952092"/>
            <a:ext cx="1712256" cy="908597"/>
          </a:xfrm>
          <a:prstGeom prst="rect">
            <a:avLst/>
          </a:prstGeom>
          <a:solidFill>
            <a:srgbClr val="6A407A"/>
          </a:solidFill>
          <a:extLst/>
        </p:spPr>
      </p:pic>
      <p:pic>
        <p:nvPicPr>
          <p:cNvPr id="11" name="Picture 3" descr="O:\Design\Events\Convention\Convention 2015\Logos\Alive Logos Final\US\2015 Alive Logo Wh Lg Trans 2.png"/>
          <p:cNvPicPr>
            <a:picLocks noChangeAspect="1" noChangeArrowheads="1"/>
          </p:cNvPicPr>
          <p:nvPr userDrawn="1"/>
        </p:nvPicPr>
        <p:blipFill rotWithShape="1">
          <a:blip r:embed="rId14" cstate="screen">
            <a:extLst>
              <a:ext uri="{28A0092B-C50C-407E-A947-70E740481C1C}">
                <a14:useLocalDpi xmlns:a14="http://schemas.microsoft.com/office/drawing/2010/main"/>
              </a:ext>
            </a:extLst>
          </a:blip>
          <a:srcRect/>
          <a:stretch/>
        </p:blipFill>
        <p:spPr bwMode="auto">
          <a:xfrm>
            <a:off x="6253736" y="6189649"/>
            <a:ext cx="2623001" cy="508815"/>
          </a:xfrm>
          <a:prstGeom prst="rect">
            <a:avLst/>
          </a:prstGeom>
          <a:solidFill>
            <a:srgbClr val="6A407A"/>
          </a:solidFill>
          <a:extLst/>
        </p:spPr>
      </p:pic>
      <p:pic>
        <p:nvPicPr>
          <p:cNvPr id="12" name="Picture 11"/>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0737" y="6194870"/>
            <a:ext cx="2324507" cy="472471"/>
          </a:xfrm>
          <a:prstGeom prst="rect">
            <a:avLst/>
          </a:prstGeom>
          <a:solidFill>
            <a:srgbClr val="6A407A"/>
          </a:solidFill>
        </p:spPr>
      </p:pic>
    </p:spTree>
    <p:extLst>
      <p:ext uri="{BB962C8B-B14F-4D97-AF65-F5344CB8AC3E}">
        <p14:creationId xmlns:p14="http://schemas.microsoft.com/office/powerpoint/2010/main" val="183573058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txStyles>
    <p:titleStyle>
      <a:lvl1pPr algn="ctr" defTabSz="456819" rtl="0" eaLnBrk="1" latinLnBrk="0" hangingPunct="1">
        <a:lnSpc>
          <a:spcPct val="80000"/>
        </a:lnSpc>
        <a:spcBef>
          <a:spcPct val="0"/>
        </a:spcBef>
        <a:buNone/>
        <a:defRPr sz="4000" b="1" i="0" kern="1200" cap="all">
          <a:solidFill>
            <a:srgbClr val="3B8634"/>
          </a:solidFill>
          <a:latin typeface="Arial Narrow"/>
          <a:ea typeface="+mj-ea"/>
          <a:cs typeface="Arial Narrow"/>
        </a:defRPr>
      </a:lvl1pPr>
    </p:titleStyle>
    <p:bodyStyle>
      <a:lvl1pPr marL="345818" indent="-345818" algn="l" defTabSz="456819" rtl="0" eaLnBrk="1" latinLnBrk="0" hangingPunct="1">
        <a:spcBef>
          <a:spcPts val="800"/>
        </a:spcBef>
        <a:buSzPct val="85000"/>
        <a:buFontTx/>
        <a:buBlip>
          <a:blip r:embed="rId16"/>
        </a:buBlip>
        <a:defRPr sz="2800" b="0" i="0" kern="1200">
          <a:solidFill>
            <a:schemeClr val="tx1">
              <a:lumMod val="85000"/>
              <a:lumOff val="15000"/>
            </a:schemeClr>
          </a:solidFill>
          <a:latin typeface="Arial Narrow"/>
          <a:ea typeface="+mn-ea"/>
          <a:cs typeface="Arial Narrow"/>
        </a:defRPr>
      </a:lvl1pPr>
      <a:lvl2pPr marL="690008" indent="-344230" algn="l" defTabSz="456819"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2pPr>
      <a:lvl3pPr marL="1142102" indent="-228429" algn="l" defTabSz="456819"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3pPr>
      <a:lvl4pPr marL="1598920" indent="-228429" algn="l" defTabSz="456819"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4pPr>
      <a:lvl5pPr marL="2055739" indent="-228429" algn="l" defTabSz="456819"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5pPr>
      <a:lvl6pPr marL="2512595" indent="-228429" algn="l" defTabSz="456819" rtl="0" eaLnBrk="1" latinLnBrk="0" hangingPunct="1">
        <a:spcBef>
          <a:spcPct val="20000"/>
        </a:spcBef>
        <a:buFont typeface="Arial"/>
        <a:buChar char="•"/>
        <a:defRPr sz="2000" kern="1200">
          <a:solidFill>
            <a:schemeClr val="tx1"/>
          </a:solidFill>
          <a:latin typeface="+mn-lt"/>
          <a:ea typeface="+mn-ea"/>
          <a:cs typeface="+mn-cs"/>
        </a:defRPr>
      </a:lvl6pPr>
      <a:lvl7pPr marL="2969432" indent="-228429" algn="l" defTabSz="456819" rtl="0" eaLnBrk="1" latinLnBrk="0" hangingPunct="1">
        <a:spcBef>
          <a:spcPct val="20000"/>
        </a:spcBef>
        <a:buFont typeface="Arial"/>
        <a:buChar char="•"/>
        <a:defRPr sz="2000" kern="1200">
          <a:solidFill>
            <a:schemeClr val="tx1"/>
          </a:solidFill>
          <a:latin typeface="+mn-lt"/>
          <a:ea typeface="+mn-ea"/>
          <a:cs typeface="+mn-cs"/>
        </a:defRPr>
      </a:lvl7pPr>
      <a:lvl8pPr marL="3426269" indent="-228429" algn="l" defTabSz="456819" rtl="0" eaLnBrk="1" latinLnBrk="0" hangingPunct="1">
        <a:spcBef>
          <a:spcPct val="20000"/>
        </a:spcBef>
        <a:buFont typeface="Arial"/>
        <a:buChar char="•"/>
        <a:defRPr sz="2000" kern="1200">
          <a:solidFill>
            <a:schemeClr val="tx1"/>
          </a:solidFill>
          <a:latin typeface="+mn-lt"/>
          <a:ea typeface="+mn-ea"/>
          <a:cs typeface="+mn-cs"/>
        </a:defRPr>
      </a:lvl8pPr>
      <a:lvl9pPr marL="3883126" indent="-228429" algn="l" defTabSz="45681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19" rtl="0" eaLnBrk="1" latinLnBrk="0" hangingPunct="1">
        <a:defRPr sz="1900" kern="1200">
          <a:solidFill>
            <a:schemeClr val="tx1"/>
          </a:solidFill>
          <a:latin typeface="+mn-lt"/>
          <a:ea typeface="+mn-ea"/>
          <a:cs typeface="+mn-cs"/>
        </a:defRPr>
      </a:lvl1pPr>
      <a:lvl2pPr marL="456819" algn="l" defTabSz="456819" rtl="0" eaLnBrk="1" latinLnBrk="0" hangingPunct="1">
        <a:defRPr sz="1900" kern="1200">
          <a:solidFill>
            <a:schemeClr val="tx1"/>
          </a:solidFill>
          <a:latin typeface="+mn-lt"/>
          <a:ea typeface="+mn-ea"/>
          <a:cs typeface="+mn-cs"/>
        </a:defRPr>
      </a:lvl2pPr>
      <a:lvl3pPr marL="913674" algn="l" defTabSz="456819" rtl="0" eaLnBrk="1" latinLnBrk="0" hangingPunct="1">
        <a:defRPr sz="1900" kern="1200">
          <a:solidFill>
            <a:schemeClr val="tx1"/>
          </a:solidFill>
          <a:latin typeface="+mn-lt"/>
          <a:ea typeface="+mn-ea"/>
          <a:cs typeface="+mn-cs"/>
        </a:defRPr>
      </a:lvl3pPr>
      <a:lvl4pPr marL="1370512" algn="l" defTabSz="456819" rtl="0" eaLnBrk="1" latinLnBrk="0" hangingPunct="1">
        <a:defRPr sz="1900" kern="1200">
          <a:solidFill>
            <a:schemeClr val="tx1"/>
          </a:solidFill>
          <a:latin typeface="+mn-lt"/>
          <a:ea typeface="+mn-ea"/>
          <a:cs typeface="+mn-cs"/>
        </a:defRPr>
      </a:lvl4pPr>
      <a:lvl5pPr marL="1827349" algn="l" defTabSz="456819" rtl="0" eaLnBrk="1" latinLnBrk="0" hangingPunct="1">
        <a:defRPr sz="1900" kern="1200">
          <a:solidFill>
            <a:schemeClr val="tx1"/>
          </a:solidFill>
          <a:latin typeface="+mn-lt"/>
          <a:ea typeface="+mn-ea"/>
          <a:cs typeface="+mn-cs"/>
        </a:defRPr>
      </a:lvl5pPr>
      <a:lvl6pPr marL="2284206" algn="l" defTabSz="456819" rtl="0" eaLnBrk="1" latinLnBrk="0" hangingPunct="1">
        <a:defRPr sz="1900" kern="1200">
          <a:solidFill>
            <a:schemeClr val="tx1"/>
          </a:solidFill>
          <a:latin typeface="+mn-lt"/>
          <a:ea typeface="+mn-ea"/>
          <a:cs typeface="+mn-cs"/>
        </a:defRPr>
      </a:lvl6pPr>
      <a:lvl7pPr marL="2741022" algn="l" defTabSz="456819" rtl="0" eaLnBrk="1" latinLnBrk="0" hangingPunct="1">
        <a:defRPr sz="1900" kern="1200">
          <a:solidFill>
            <a:schemeClr val="tx1"/>
          </a:solidFill>
          <a:latin typeface="+mn-lt"/>
          <a:ea typeface="+mn-ea"/>
          <a:cs typeface="+mn-cs"/>
        </a:defRPr>
      </a:lvl7pPr>
      <a:lvl8pPr marL="3197840" algn="l" defTabSz="456819" rtl="0" eaLnBrk="1" latinLnBrk="0" hangingPunct="1">
        <a:defRPr sz="1900" kern="1200">
          <a:solidFill>
            <a:schemeClr val="tx1"/>
          </a:solidFill>
          <a:latin typeface="+mn-lt"/>
          <a:ea typeface="+mn-ea"/>
          <a:cs typeface="+mn-cs"/>
        </a:defRPr>
      </a:lvl8pPr>
      <a:lvl9pPr marL="3654659" algn="l" defTabSz="456819"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1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1" y="5926660"/>
            <a:ext cx="9188451" cy="790213"/>
          </a:xfrm>
          <a:prstGeom prst="rect">
            <a:avLst/>
          </a:prstGeom>
          <a:solidFill>
            <a:srgbClr val="6A407A"/>
          </a:solidFill>
          <a:ln>
            <a:noFill/>
          </a:ln>
        </p:spPr>
        <p:style>
          <a:lnRef idx="1">
            <a:schemeClr val="accent1"/>
          </a:lnRef>
          <a:fillRef idx="3">
            <a:schemeClr val="accent1"/>
          </a:fillRef>
          <a:effectRef idx="2">
            <a:schemeClr val="accent1"/>
          </a:effectRef>
          <a:fontRef idx="minor">
            <a:schemeClr val="lt1"/>
          </a:fontRef>
        </p:style>
        <p:txBody>
          <a:bodyPr lIns="121845" tIns="60922" rIns="121845" bIns="60922" rtlCol="0" anchor="ctr"/>
          <a:lstStyle/>
          <a:p>
            <a:pPr algn="ctr" defTabSz="609155"/>
            <a:endParaRPr lang="en-US">
              <a:solidFill>
                <a:prstClr val="white"/>
              </a:solidFill>
              <a:latin typeface="Calibri"/>
            </a:endParaRPr>
          </a:p>
        </p:txBody>
      </p:sp>
      <p:sp>
        <p:nvSpPr>
          <p:cNvPr id="2" name="Title Placeholder 1"/>
          <p:cNvSpPr>
            <a:spLocks noGrp="1"/>
          </p:cNvSpPr>
          <p:nvPr>
            <p:ph type="title"/>
          </p:nvPr>
        </p:nvSpPr>
        <p:spPr>
          <a:xfrm>
            <a:off x="457200" y="324797"/>
            <a:ext cx="8229600" cy="1143000"/>
          </a:xfrm>
          <a:prstGeom prst="rect">
            <a:avLst/>
          </a:prstGeom>
        </p:spPr>
        <p:txBody>
          <a:bodyPr vert="horz" lIns="121845" tIns="60922" rIns="121845" bIns="60922" rtlCol="0" anchor="ctr">
            <a:normAutofit/>
          </a:bodyPr>
          <a:lstStyle/>
          <a:p>
            <a:r>
              <a:rPr lang="en-US" dirty="0"/>
              <a:t>Click to edit Master title style</a:t>
            </a:r>
          </a:p>
        </p:txBody>
      </p:sp>
      <p:sp>
        <p:nvSpPr>
          <p:cNvPr id="3" name="Text Placeholder 2"/>
          <p:cNvSpPr>
            <a:spLocks noGrp="1"/>
          </p:cNvSpPr>
          <p:nvPr>
            <p:ph type="body" idx="1"/>
          </p:nvPr>
        </p:nvSpPr>
        <p:spPr>
          <a:xfrm>
            <a:off x="457200" y="1460770"/>
            <a:ext cx="8229600" cy="4130039"/>
          </a:xfrm>
          <a:prstGeom prst="rect">
            <a:avLst/>
          </a:prstGeom>
        </p:spPr>
        <p:txBody>
          <a:bodyPr vert="horz" lIns="121845" tIns="60922" rIns="121845" bIns="609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p:nvSpPr>
        <p:spPr>
          <a:xfrm>
            <a:off x="1" y="5955460"/>
            <a:ext cx="9188451" cy="932541"/>
          </a:xfrm>
          <a:prstGeom prst="rect">
            <a:avLst/>
          </a:prstGeom>
          <a:solidFill>
            <a:srgbClr val="6A407A"/>
          </a:solidFill>
          <a:ln>
            <a:noFill/>
          </a:ln>
        </p:spPr>
        <p:style>
          <a:lnRef idx="2">
            <a:schemeClr val="accent1">
              <a:shade val="50000"/>
            </a:schemeClr>
          </a:lnRef>
          <a:fillRef idx="1">
            <a:schemeClr val="accent1"/>
          </a:fillRef>
          <a:effectRef idx="0">
            <a:schemeClr val="accent1"/>
          </a:effectRef>
          <a:fontRef idx="minor">
            <a:schemeClr val="lt1"/>
          </a:fontRef>
        </p:style>
        <p:txBody>
          <a:bodyPr lIns="121845" tIns="60922" rIns="121845" bIns="60922" rtlCol="0" anchor="ctr"/>
          <a:lstStyle/>
          <a:p>
            <a:pPr algn="ctr" defTabSz="609155"/>
            <a:endParaRPr lang="en-US" sz="1100" dirty="0">
              <a:solidFill>
                <a:prstClr val="white"/>
              </a:solidFill>
              <a:latin typeface="Calibri"/>
            </a:endParaRPr>
          </a:p>
        </p:txBody>
      </p:sp>
      <p:pic>
        <p:nvPicPr>
          <p:cNvPr id="10" name="Picture 2" descr="O:\Design\Events\Convention\Convention 2015\Logos\Alive Logos Final\US\2015 Alive Logo Color White-03.png"/>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2443820" y="5952092"/>
            <a:ext cx="1712256" cy="908597"/>
          </a:xfrm>
          <a:prstGeom prst="rect">
            <a:avLst/>
          </a:prstGeom>
          <a:solidFill>
            <a:srgbClr val="6A407A"/>
          </a:solidFill>
          <a:extLst/>
        </p:spPr>
      </p:pic>
      <p:pic>
        <p:nvPicPr>
          <p:cNvPr id="11" name="Picture 3" descr="O:\Design\Events\Convention\Convention 2015\Logos\Alive Logos Final\US\2015 Alive Logo Wh Lg Trans 2.png"/>
          <p:cNvPicPr>
            <a:picLocks noChangeAspect="1" noChangeArrowheads="1"/>
          </p:cNvPicPr>
          <p:nvPr userDrawn="1"/>
        </p:nvPicPr>
        <p:blipFill rotWithShape="1">
          <a:blip r:embed="rId14" cstate="screen">
            <a:extLst>
              <a:ext uri="{28A0092B-C50C-407E-A947-70E740481C1C}">
                <a14:useLocalDpi xmlns:a14="http://schemas.microsoft.com/office/drawing/2010/main"/>
              </a:ext>
            </a:extLst>
          </a:blip>
          <a:srcRect/>
          <a:stretch/>
        </p:blipFill>
        <p:spPr bwMode="auto">
          <a:xfrm>
            <a:off x="6253730" y="6189643"/>
            <a:ext cx="2623001" cy="508815"/>
          </a:xfrm>
          <a:prstGeom prst="rect">
            <a:avLst/>
          </a:prstGeom>
          <a:solidFill>
            <a:srgbClr val="6A407A"/>
          </a:solidFill>
          <a:extLst/>
        </p:spPr>
      </p:pic>
      <p:pic>
        <p:nvPicPr>
          <p:cNvPr id="12" name="Picture 11"/>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0737" y="6194865"/>
            <a:ext cx="2324507" cy="472471"/>
          </a:xfrm>
          <a:prstGeom prst="rect">
            <a:avLst/>
          </a:prstGeom>
          <a:solidFill>
            <a:srgbClr val="6A407A"/>
          </a:solidFill>
        </p:spPr>
      </p:pic>
    </p:spTree>
    <p:extLst>
      <p:ext uri="{BB962C8B-B14F-4D97-AF65-F5344CB8AC3E}">
        <p14:creationId xmlns:p14="http://schemas.microsoft.com/office/powerpoint/2010/main" val="23170462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xStyles>
    <p:titleStyle>
      <a:lvl1pPr algn="ctr" defTabSz="456867" rtl="0" eaLnBrk="1" latinLnBrk="0" hangingPunct="1">
        <a:lnSpc>
          <a:spcPct val="80000"/>
        </a:lnSpc>
        <a:spcBef>
          <a:spcPct val="0"/>
        </a:spcBef>
        <a:buNone/>
        <a:defRPr sz="4000" b="1" i="0" kern="1200" cap="all">
          <a:solidFill>
            <a:srgbClr val="3B8634"/>
          </a:solidFill>
          <a:latin typeface="Arial Narrow"/>
          <a:ea typeface="+mj-ea"/>
          <a:cs typeface="Arial Narrow"/>
        </a:defRPr>
      </a:lvl1pPr>
    </p:titleStyle>
    <p:bodyStyle>
      <a:lvl1pPr marL="345850" indent="-345850" algn="l" defTabSz="456867" rtl="0" eaLnBrk="1" latinLnBrk="0" hangingPunct="1">
        <a:spcBef>
          <a:spcPts val="800"/>
        </a:spcBef>
        <a:buSzPct val="85000"/>
        <a:buFontTx/>
        <a:buBlip>
          <a:blip r:embed="rId16"/>
        </a:buBlip>
        <a:defRPr sz="2800" b="0" i="0" kern="1200">
          <a:solidFill>
            <a:schemeClr val="tx1">
              <a:lumMod val="85000"/>
              <a:lumOff val="15000"/>
            </a:schemeClr>
          </a:solidFill>
          <a:latin typeface="Arial Narrow"/>
          <a:ea typeface="+mn-ea"/>
          <a:cs typeface="Arial Narrow"/>
        </a:defRPr>
      </a:lvl1pPr>
      <a:lvl2pPr marL="690077" indent="-344262" algn="l" defTabSz="456867"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2pPr>
      <a:lvl3pPr marL="1142214" indent="-228450" algn="l" defTabSz="456867"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3pPr>
      <a:lvl4pPr marL="1599080" indent="-228450" algn="l" defTabSz="456867"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4pPr>
      <a:lvl5pPr marL="2055947" indent="-228450" algn="l" defTabSz="456867"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5pPr>
      <a:lvl6pPr marL="2512845" indent="-228450" algn="l" defTabSz="456867" rtl="0" eaLnBrk="1" latinLnBrk="0" hangingPunct="1">
        <a:spcBef>
          <a:spcPct val="20000"/>
        </a:spcBef>
        <a:buFont typeface="Arial"/>
        <a:buChar char="•"/>
        <a:defRPr sz="2000" kern="1200">
          <a:solidFill>
            <a:schemeClr val="tx1"/>
          </a:solidFill>
          <a:latin typeface="+mn-lt"/>
          <a:ea typeface="+mn-ea"/>
          <a:cs typeface="+mn-cs"/>
        </a:defRPr>
      </a:lvl6pPr>
      <a:lvl7pPr marL="2969728" indent="-228450" algn="l" defTabSz="456867" rtl="0" eaLnBrk="1" latinLnBrk="0" hangingPunct="1">
        <a:spcBef>
          <a:spcPct val="20000"/>
        </a:spcBef>
        <a:buFont typeface="Arial"/>
        <a:buChar char="•"/>
        <a:defRPr sz="2000" kern="1200">
          <a:solidFill>
            <a:schemeClr val="tx1"/>
          </a:solidFill>
          <a:latin typeface="+mn-lt"/>
          <a:ea typeface="+mn-ea"/>
          <a:cs typeface="+mn-cs"/>
        </a:defRPr>
      </a:lvl7pPr>
      <a:lvl8pPr marL="3426610" indent="-228450" algn="l" defTabSz="456867" rtl="0" eaLnBrk="1" latinLnBrk="0" hangingPunct="1">
        <a:spcBef>
          <a:spcPct val="20000"/>
        </a:spcBef>
        <a:buFont typeface="Arial"/>
        <a:buChar char="•"/>
        <a:defRPr sz="2000" kern="1200">
          <a:solidFill>
            <a:schemeClr val="tx1"/>
          </a:solidFill>
          <a:latin typeface="+mn-lt"/>
          <a:ea typeface="+mn-ea"/>
          <a:cs typeface="+mn-cs"/>
        </a:defRPr>
      </a:lvl8pPr>
      <a:lvl9pPr marL="3883510" indent="-228450" algn="l" defTabSz="45686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67" rtl="0" eaLnBrk="1" latinLnBrk="0" hangingPunct="1">
        <a:defRPr sz="1900" kern="1200">
          <a:solidFill>
            <a:schemeClr val="tx1"/>
          </a:solidFill>
          <a:latin typeface="+mn-lt"/>
          <a:ea typeface="+mn-ea"/>
          <a:cs typeface="+mn-cs"/>
        </a:defRPr>
      </a:lvl1pPr>
      <a:lvl2pPr marL="456867" algn="l" defTabSz="456867" rtl="0" eaLnBrk="1" latinLnBrk="0" hangingPunct="1">
        <a:defRPr sz="1900" kern="1200">
          <a:solidFill>
            <a:schemeClr val="tx1"/>
          </a:solidFill>
          <a:latin typeface="+mn-lt"/>
          <a:ea typeface="+mn-ea"/>
          <a:cs typeface="+mn-cs"/>
        </a:defRPr>
      </a:lvl2pPr>
      <a:lvl3pPr marL="913765" algn="l" defTabSz="456867" rtl="0" eaLnBrk="1" latinLnBrk="0" hangingPunct="1">
        <a:defRPr sz="1900" kern="1200">
          <a:solidFill>
            <a:schemeClr val="tx1"/>
          </a:solidFill>
          <a:latin typeface="+mn-lt"/>
          <a:ea typeface="+mn-ea"/>
          <a:cs typeface="+mn-cs"/>
        </a:defRPr>
      </a:lvl3pPr>
      <a:lvl4pPr marL="1370648" algn="l" defTabSz="456867" rtl="0" eaLnBrk="1" latinLnBrk="0" hangingPunct="1">
        <a:defRPr sz="1900" kern="1200">
          <a:solidFill>
            <a:schemeClr val="tx1"/>
          </a:solidFill>
          <a:latin typeface="+mn-lt"/>
          <a:ea typeface="+mn-ea"/>
          <a:cs typeface="+mn-cs"/>
        </a:defRPr>
      </a:lvl4pPr>
      <a:lvl5pPr marL="1827530" algn="l" defTabSz="456867" rtl="0" eaLnBrk="1" latinLnBrk="0" hangingPunct="1">
        <a:defRPr sz="1900" kern="1200">
          <a:solidFill>
            <a:schemeClr val="tx1"/>
          </a:solidFill>
          <a:latin typeface="+mn-lt"/>
          <a:ea typeface="+mn-ea"/>
          <a:cs typeface="+mn-cs"/>
        </a:defRPr>
      </a:lvl5pPr>
      <a:lvl6pPr marL="2284430" algn="l" defTabSz="456867" rtl="0" eaLnBrk="1" latinLnBrk="0" hangingPunct="1">
        <a:defRPr sz="1900" kern="1200">
          <a:solidFill>
            <a:schemeClr val="tx1"/>
          </a:solidFill>
          <a:latin typeface="+mn-lt"/>
          <a:ea typeface="+mn-ea"/>
          <a:cs typeface="+mn-cs"/>
        </a:defRPr>
      </a:lvl6pPr>
      <a:lvl7pPr marL="2741294" algn="l" defTabSz="456867" rtl="0" eaLnBrk="1" latinLnBrk="0" hangingPunct="1">
        <a:defRPr sz="1900" kern="1200">
          <a:solidFill>
            <a:schemeClr val="tx1"/>
          </a:solidFill>
          <a:latin typeface="+mn-lt"/>
          <a:ea typeface="+mn-ea"/>
          <a:cs typeface="+mn-cs"/>
        </a:defRPr>
      </a:lvl7pPr>
      <a:lvl8pPr marL="3198160" algn="l" defTabSz="456867" rtl="0" eaLnBrk="1" latinLnBrk="0" hangingPunct="1">
        <a:defRPr sz="1900" kern="1200">
          <a:solidFill>
            <a:schemeClr val="tx1"/>
          </a:solidFill>
          <a:latin typeface="+mn-lt"/>
          <a:ea typeface="+mn-ea"/>
          <a:cs typeface="+mn-cs"/>
        </a:defRPr>
      </a:lvl8pPr>
      <a:lvl9pPr marL="3655027" algn="l" defTabSz="456867"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354" tIns="45718" rIns="91354" bIns="45718"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354" tIns="45718" rIns="9135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354" tIns="45718" rIns="91354" bIns="45718" rtlCol="0" anchor="ctr"/>
          <a:lstStyle>
            <a:lvl1pPr algn="l">
              <a:defRPr sz="1200">
                <a:solidFill>
                  <a:schemeClr val="tx1">
                    <a:tint val="75000"/>
                  </a:schemeClr>
                </a:solidFill>
              </a:defRPr>
            </a:lvl1pPr>
          </a:lstStyle>
          <a:p>
            <a:pPr defTabSz="913425"/>
            <a:fld id="{632EE433-E2E3-40A7-8CFA-EB2715F0A006}" type="datetimeFigureOut">
              <a:rPr lang="en-US" smtClean="0">
                <a:solidFill>
                  <a:prstClr val="black">
                    <a:tint val="75000"/>
                  </a:prstClr>
                </a:solidFill>
                <a:latin typeface="Calibri"/>
              </a:rPr>
              <a:pPr defTabSz="913425"/>
              <a:t>3/11/2016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354" tIns="45718" rIns="91354" bIns="45718" rtlCol="0" anchor="ctr"/>
          <a:lstStyle>
            <a:lvl1pPr algn="ctr">
              <a:defRPr sz="1200">
                <a:solidFill>
                  <a:schemeClr val="tx1">
                    <a:tint val="75000"/>
                  </a:schemeClr>
                </a:solidFill>
              </a:defRPr>
            </a:lvl1pPr>
          </a:lstStyle>
          <a:p>
            <a:pPr defTabSz="913425"/>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354" tIns="45718" rIns="91354" bIns="45718" rtlCol="0" anchor="ctr"/>
          <a:lstStyle>
            <a:lvl1pPr algn="r">
              <a:defRPr sz="1200">
                <a:solidFill>
                  <a:schemeClr val="tx1">
                    <a:tint val="75000"/>
                  </a:schemeClr>
                </a:solidFill>
              </a:defRPr>
            </a:lvl1pPr>
          </a:lstStyle>
          <a:p>
            <a:pPr defTabSz="913425"/>
            <a:fld id="{A7761964-22E8-4E65-A162-270F29A7722F}" type="slidenum">
              <a:rPr lang="en-US" smtClean="0">
                <a:solidFill>
                  <a:prstClr val="black">
                    <a:tint val="75000"/>
                  </a:prstClr>
                </a:solidFill>
                <a:latin typeface="Calibri"/>
              </a:rPr>
              <a:pPr defTabSz="913425"/>
              <a:t>‹Nr.›</a:t>
            </a:fld>
            <a:endParaRPr lang="en-US">
              <a:solidFill>
                <a:prstClr val="black">
                  <a:tint val="75000"/>
                </a:prstClr>
              </a:solidFill>
              <a:latin typeface="Calibri"/>
            </a:endParaRPr>
          </a:p>
        </p:txBody>
      </p:sp>
    </p:spTree>
    <p:extLst>
      <p:ext uri="{BB962C8B-B14F-4D97-AF65-F5344CB8AC3E}">
        <p14:creationId xmlns:p14="http://schemas.microsoft.com/office/powerpoint/2010/main" val="263199909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ctr" defTabSz="456687" rtl="0" eaLnBrk="1" latinLnBrk="0" hangingPunct="1">
        <a:spcBef>
          <a:spcPct val="0"/>
        </a:spcBef>
        <a:buNone/>
        <a:defRPr sz="4400" kern="1200">
          <a:solidFill>
            <a:schemeClr val="tx1"/>
          </a:solidFill>
          <a:latin typeface="+mj-lt"/>
          <a:ea typeface="+mj-ea"/>
          <a:cs typeface="+mj-cs"/>
        </a:defRPr>
      </a:lvl1pPr>
    </p:titleStyle>
    <p:bodyStyle>
      <a:lvl1pPr marL="342554" indent="-342554" algn="l" defTabSz="456687" rtl="0" eaLnBrk="1" latinLnBrk="0" hangingPunct="1">
        <a:spcBef>
          <a:spcPct val="20000"/>
        </a:spcBef>
        <a:buFont typeface="Arial"/>
        <a:buChar char="•"/>
        <a:defRPr sz="3200" kern="1200">
          <a:solidFill>
            <a:schemeClr val="tx1"/>
          </a:solidFill>
          <a:latin typeface="+mn-lt"/>
          <a:ea typeface="+mn-ea"/>
          <a:cs typeface="+mn-cs"/>
        </a:defRPr>
      </a:lvl1pPr>
      <a:lvl2pPr marL="742148" indent="-285464" algn="l" defTabSz="456687" rtl="0" eaLnBrk="1" latinLnBrk="0" hangingPunct="1">
        <a:spcBef>
          <a:spcPct val="20000"/>
        </a:spcBef>
        <a:buFont typeface="Arial"/>
        <a:buChar char="–"/>
        <a:defRPr sz="2800" kern="1200">
          <a:solidFill>
            <a:schemeClr val="tx1"/>
          </a:solidFill>
          <a:latin typeface="+mn-lt"/>
          <a:ea typeface="+mn-ea"/>
          <a:cs typeface="+mn-cs"/>
        </a:defRPr>
      </a:lvl2pPr>
      <a:lvl3pPr marL="1141794" indent="-228370" algn="l" defTabSz="456687" rtl="0" eaLnBrk="1" latinLnBrk="0" hangingPunct="1">
        <a:spcBef>
          <a:spcPct val="20000"/>
        </a:spcBef>
        <a:buFont typeface="Arial"/>
        <a:buChar char="•"/>
        <a:defRPr sz="2400" kern="1200">
          <a:solidFill>
            <a:schemeClr val="tx1"/>
          </a:solidFill>
          <a:latin typeface="+mn-lt"/>
          <a:ea typeface="+mn-ea"/>
          <a:cs typeface="+mn-cs"/>
        </a:defRPr>
      </a:lvl3pPr>
      <a:lvl4pPr marL="1598480" indent="-228370" algn="l" defTabSz="456687" rtl="0" eaLnBrk="1" latinLnBrk="0" hangingPunct="1">
        <a:spcBef>
          <a:spcPct val="20000"/>
        </a:spcBef>
        <a:buFont typeface="Arial"/>
        <a:buChar char="–"/>
        <a:defRPr sz="2000" kern="1200">
          <a:solidFill>
            <a:schemeClr val="tx1"/>
          </a:solidFill>
          <a:latin typeface="+mn-lt"/>
          <a:ea typeface="+mn-ea"/>
          <a:cs typeface="+mn-cs"/>
        </a:defRPr>
      </a:lvl4pPr>
      <a:lvl5pPr marL="2055167" indent="-228370" algn="l" defTabSz="456687" rtl="0" eaLnBrk="1" latinLnBrk="0" hangingPunct="1">
        <a:spcBef>
          <a:spcPct val="20000"/>
        </a:spcBef>
        <a:buFont typeface="Arial"/>
        <a:buChar char="»"/>
        <a:defRPr sz="2000" kern="1200">
          <a:solidFill>
            <a:schemeClr val="tx1"/>
          </a:solidFill>
          <a:latin typeface="+mn-lt"/>
          <a:ea typeface="+mn-ea"/>
          <a:cs typeface="+mn-cs"/>
        </a:defRPr>
      </a:lvl5pPr>
      <a:lvl6pPr marL="2511905" indent="-228370" algn="l" defTabSz="456687" rtl="0" eaLnBrk="1" latinLnBrk="0" hangingPunct="1">
        <a:spcBef>
          <a:spcPct val="20000"/>
        </a:spcBef>
        <a:buFont typeface="Arial"/>
        <a:buChar char="•"/>
        <a:defRPr sz="2000" kern="1200">
          <a:solidFill>
            <a:schemeClr val="tx1"/>
          </a:solidFill>
          <a:latin typeface="+mn-lt"/>
          <a:ea typeface="+mn-ea"/>
          <a:cs typeface="+mn-cs"/>
        </a:defRPr>
      </a:lvl6pPr>
      <a:lvl7pPr marL="2968618" indent="-228370" algn="l" defTabSz="456687" rtl="0" eaLnBrk="1" latinLnBrk="0" hangingPunct="1">
        <a:spcBef>
          <a:spcPct val="20000"/>
        </a:spcBef>
        <a:buFont typeface="Arial"/>
        <a:buChar char="•"/>
        <a:defRPr sz="2000" kern="1200">
          <a:solidFill>
            <a:schemeClr val="tx1"/>
          </a:solidFill>
          <a:latin typeface="+mn-lt"/>
          <a:ea typeface="+mn-ea"/>
          <a:cs typeface="+mn-cs"/>
        </a:defRPr>
      </a:lvl7pPr>
      <a:lvl8pPr marL="3425330" indent="-228370" algn="l" defTabSz="456687" rtl="0" eaLnBrk="1" latinLnBrk="0" hangingPunct="1">
        <a:spcBef>
          <a:spcPct val="20000"/>
        </a:spcBef>
        <a:buFont typeface="Arial"/>
        <a:buChar char="•"/>
        <a:defRPr sz="2000" kern="1200">
          <a:solidFill>
            <a:schemeClr val="tx1"/>
          </a:solidFill>
          <a:latin typeface="+mn-lt"/>
          <a:ea typeface="+mn-ea"/>
          <a:cs typeface="+mn-cs"/>
        </a:defRPr>
      </a:lvl8pPr>
      <a:lvl9pPr marL="3882070" indent="-228370" algn="l" defTabSz="45668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87" rtl="0" eaLnBrk="1" latinLnBrk="0" hangingPunct="1">
        <a:defRPr sz="1900" kern="1200">
          <a:solidFill>
            <a:schemeClr val="tx1"/>
          </a:solidFill>
          <a:latin typeface="+mn-lt"/>
          <a:ea typeface="+mn-ea"/>
          <a:cs typeface="+mn-cs"/>
        </a:defRPr>
      </a:lvl1pPr>
      <a:lvl2pPr marL="456687" algn="l" defTabSz="456687" rtl="0" eaLnBrk="1" latinLnBrk="0" hangingPunct="1">
        <a:defRPr sz="1900" kern="1200">
          <a:solidFill>
            <a:schemeClr val="tx1"/>
          </a:solidFill>
          <a:latin typeface="+mn-lt"/>
          <a:ea typeface="+mn-ea"/>
          <a:cs typeface="+mn-cs"/>
        </a:defRPr>
      </a:lvl2pPr>
      <a:lvl3pPr marL="913425" algn="l" defTabSz="456687" rtl="0" eaLnBrk="1" latinLnBrk="0" hangingPunct="1">
        <a:defRPr sz="1900" kern="1200">
          <a:solidFill>
            <a:schemeClr val="tx1"/>
          </a:solidFill>
          <a:latin typeface="+mn-lt"/>
          <a:ea typeface="+mn-ea"/>
          <a:cs typeface="+mn-cs"/>
        </a:defRPr>
      </a:lvl3pPr>
      <a:lvl4pPr marL="1370138" algn="l" defTabSz="456687" rtl="0" eaLnBrk="1" latinLnBrk="0" hangingPunct="1">
        <a:defRPr sz="1900" kern="1200">
          <a:solidFill>
            <a:schemeClr val="tx1"/>
          </a:solidFill>
          <a:latin typeface="+mn-lt"/>
          <a:ea typeface="+mn-ea"/>
          <a:cs typeface="+mn-cs"/>
        </a:defRPr>
      </a:lvl4pPr>
      <a:lvl5pPr marL="1826850" algn="l" defTabSz="456687" rtl="0" eaLnBrk="1" latinLnBrk="0" hangingPunct="1">
        <a:defRPr sz="1900" kern="1200">
          <a:solidFill>
            <a:schemeClr val="tx1"/>
          </a:solidFill>
          <a:latin typeface="+mn-lt"/>
          <a:ea typeface="+mn-ea"/>
          <a:cs typeface="+mn-cs"/>
        </a:defRPr>
      </a:lvl5pPr>
      <a:lvl6pPr marL="2283590" algn="l" defTabSz="456687" rtl="0" eaLnBrk="1" latinLnBrk="0" hangingPunct="1">
        <a:defRPr sz="1900" kern="1200">
          <a:solidFill>
            <a:schemeClr val="tx1"/>
          </a:solidFill>
          <a:latin typeface="+mn-lt"/>
          <a:ea typeface="+mn-ea"/>
          <a:cs typeface="+mn-cs"/>
        </a:defRPr>
      </a:lvl6pPr>
      <a:lvl7pPr marL="2740274" algn="l" defTabSz="456687" rtl="0" eaLnBrk="1" latinLnBrk="0" hangingPunct="1">
        <a:defRPr sz="1900" kern="1200">
          <a:solidFill>
            <a:schemeClr val="tx1"/>
          </a:solidFill>
          <a:latin typeface="+mn-lt"/>
          <a:ea typeface="+mn-ea"/>
          <a:cs typeface="+mn-cs"/>
        </a:defRPr>
      </a:lvl7pPr>
      <a:lvl8pPr marL="3196960" algn="l" defTabSz="456687" rtl="0" eaLnBrk="1" latinLnBrk="0" hangingPunct="1">
        <a:defRPr sz="1900" kern="1200">
          <a:solidFill>
            <a:schemeClr val="tx1"/>
          </a:solidFill>
          <a:latin typeface="+mn-lt"/>
          <a:ea typeface="+mn-ea"/>
          <a:cs typeface="+mn-cs"/>
        </a:defRPr>
      </a:lvl8pPr>
      <a:lvl9pPr marL="3653647" algn="l" defTabSz="456687"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1">
          <a:blip r:embed="rId1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0" y="5926660"/>
            <a:ext cx="9188451" cy="790213"/>
          </a:xfrm>
          <a:prstGeom prst="rect">
            <a:avLst/>
          </a:prstGeom>
          <a:solidFill>
            <a:srgbClr val="6A407A"/>
          </a:solidFill>
          <a:ln>
            <a:no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defTabSz="609585"/>
            <a:endParaRPr lang="en-US" sz="1800">
              <a:solidFill>
                <a:prstClr val="white"/>
              </a:solidFill>
              <a:latin typeface="Calibri"/>
            </a:endParaRPr>
          </a:p>
        </p:txBody>
      </p:sp>
      <p:sp>
        <p:nvSpPr>
          <p:cNvPr id="2" name="Title Placeholder 1"/>
          <p:cNvSpPr>
            <a:spLocks noGrp="1"/>
          </p:cNvSpPr>
          <p:nvPr>
            <p:ph type="title"/>
          </p:nvPr>
        </p:nvSpPr>
        <p:spPr>
          <a:xfrm>
            <a:off x="457200" y="324797"/>
            <a:ext cx="8229600" cy="1143000"/>
          </a:xfrm>
          <a:prstGeom prst="rect">
            <a:avLst/>
          </a:prstGeom>
        </p:spPr>
        <p:txBody>
          <a:bodyPr vert="horz" lIns="121917" tIns="60958" rIns="121917" bIns="60958" rtlCol="0" anchor="ctr">
            <a:normAutofit/>
          </a:bodyPr>
          <a:lstStyle/>
          <a:p>
            <a:r>
              <a:rPr lang="en-US" dirty="0"/>
              <a:t>Click to edit Master title style</a:t>
            </a:r>
          </a:p>
        </p:txBody>
      </p:sp>
      <p:sp>
        <p:nvSpPr>
          <p:cNvPr id="3" name="Text Placeholder 2"/>
          <p:cNvSpPr>
            <a:spLocks noGrp="1"/>
          </p:cNvSpPr>
          <p:nvPr>
            <p:ph type="body" idx="1"/>
          </p:nvPr>
        </p:nvSpPr>
        <p:spPr>
          <a:xfrm>
            <a:off x="457200" y="1460734"/>
            <a:ext cx="8229600" cy="4130039"/>
          </a:xfrm>
          <a:prstGeom prst="rect">
            <a:avLst/>
          </a:prstGeom>
        </p:spPr>
        <p:txBody>
          <a:bodyPr vert="horz" lIns="121917" tIns="60958" rIns="121917" bIns="609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p:nvSpPr>
        <p:spPr>
          <a:xfrm>
            <a:off x="0" y="5955460"/>
            <a:ext cx="9188451" cy="932541"/>
          </a:xfrm>
          <a:prstGeom prst="rect">
            <a:avLst/>
          </a:prstGeom>
          <a:solidFill>
            <a:srgbClr val="6A407A"/>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609585"/>
            <a:endParaRPr lang="en-US" sz="1100" dirty="0">
              <a:solidFill>
                <a:prstClr val="white"/>
              </a:solidFill>
              <a:latin typeface="Calibri"/>
            </a:endParaRPr>
          </a:p>
        </p:txBody>
      </p:sp>
      <p:pic>
        <p:nvPicPr>
          <p:cNvPr id="10" name="Picture 2" descr="O:\Design\Events\Convention\Convention 2015\Logos\Alive Logos Final\US\2015 Alive Logo Color White-03.png"/>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2443820" y="5952091"/>
            <a:ext cx="1712256" cy="908597"/>
          </a:xfrm>
          <a:prstGeom prst="rect">
            <a:avLst/>
          </a:prstGeom>
          <a:solidFill>
            <a:srgbClr val="6A407A"/>
          </a:solidFill>
          <a:extLst/>
        </p:spPr>
      </p:pic>
      <p:pic>
        <p:nvPicPr>
          <p:cNvPr id="11" name="Picture 3" descr="O:\Design\Events\Convention\Convention 2015\Logos\Alive Logos Final\US\2015 Alive Logo Wh Lg Trans 2.png"/>
          <p:cNvPicPr>
            <a:picLocks noChangeAspect="1" noChangeArrowheads="1"/>
          </p:cNvPicPr>
          <p:nvPr userDrawn="1"/>
        </p:nvPicPr>
        <p:blipFill rotWithShape="1">
          <a:blip r:embed="rId14" cstate="screen">
            <a:extLst>
              <a:ext uri="{28A0092B-C50C-407E-A947-70E740481C1C}">
                <a14:useLocalDpi xmlns:a14="http://schemas.microsoft.com/office/drawing/2010/main"/>
              </a:ext>
            </a:extLst>
          </a:blip>
          <a:srcRect/>
          <a:stretch/>
        </p:blipFill>
        <p:spPr bwMode="auto">
          <a:xfrm>
            <a:off x="6253694" y="6189607"/>
            <a:ext cx="2623001" cy="508815"/>
          </a:xfrm>
          <a:prstGeom prst="rect">
            <a:avLst/>
          </a:prstGeom>
          <a:solidFill>
            <a:srgbClr val="6A407A"/>
          </a:solidFill>
          <a:extLst/>
        </p:spPr>
      </p:pic>
      <p:pic>
        <p:nvPicPr>
          <p:cNvPr id="12" name="Picture 11"/>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0735" y="6194829"/>
            <a:ext cx="2324507" cy="472471"/>
          </a:xfrm>
          <a:prstGeom prst="rect">
            <a:avLst/>
          </a:prstGeom>
          <a:solidFill>
            <a:srgbClr val="6A407A"/>
          </a:solidFill>
        </p:spPr>
      </p:pic>
    </p:spTree>
    <p:extLst>
      <p:ext uri="{BB962C8B-B14F-4D97-AF65-F5344CB8AC3E}">
        <p14:creationId xmlns:p14="http://schemas.microsoft.com/office/powerpoint/2010/main" val="800016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txStyles>
    <p:titleStyle>
      <a:lvl1pPr algn="ctr" defTabSz="457189" rtl="0" eaLnBrk="1" latinLnBrk="0" hangingPunct="1">
        <a:lnSpc>
          <a:spcPct val="80000"/>
        </a:lnSpc>
        <a:spcBef>
          <a:spcPct val="0"/>
        </a:spcBef>
        <a:buNone/>
        <a:defRPr sz="4000" b="1" i="0" kern="1200" cap="all">
          <a:solidFill>
            <a:srgbClr val="3B8634"/>
          </a:solidFill>
          <a:latin typeface="Arial Narrow"/>
          <a:ea typeface="+mj-ea"/>
          <a:cs typeface="Arial Narrow"/>
        </a:defRPr>
      </a:lvl1pPr>
    </p:titleStyle>
    <p:bodyStyle>
      <a:lvl1pPr marL="346066" indent="-346066" algn="l" defTabSz="457189" rtl="0" eaLnBrk="1" latinLnBrk="0" hangingPunct="1">
        <a:spcBef>
          <a:spcPts val="800"/>
        </a:spcBef>
        <a:buSzPct val="85000"/>
        <a:buFontTx/>
        <a:buBlip>
          <a:blip r:embed="rId16"/>
        </a:buBlip>
        <a:defRPr sz="2800" b="0" i="0" kern="1200">
          <a:solidFill>
            <a:schemeClr val="tx1">
              <a:lumMod val="85000"/>
              <a:lumOff val="15000"/>
            </a:schemeClr>
          </a:solidFill>
          <a:latin typeface="Arial Narrow"/>
          <a:ea typeface="+mn-ea"/>
          <a:cs typeface="Arial Narrow"/>
        </a:defRPr>
      </a:lvl1pPr>
      <a:lvl2pPr marL="690545" indent="-344479" algn="l" defTabSz="457189"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2pPr>
      <a:lvl3pPr marL="1142971" indent="-228594" algn="l" defTabSz="457189"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3pPr>
      <a:lvl4pPr marL="1600160" indent="-228594" algn="l" defTabSz="457189"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4pPr>
      <a:lvl5pPr marL="2057349" indent="-228594" algn="l" defTabSz="457189"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3.jp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3.xml"/></Relationships>
</file>

<file path=ppt/slides/_rels/slide10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88.xml"/><Relationship Id="rId1" Type="http://schemas.openxmlformats.org/officeDocument/2006/relationships/slideLayout" Target="../slideLayouts/slideLayout57.xml"/></Relationships>
</file>

<file path=ppt/slides/_rels/slide10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89.xml"/><Relationship Id="rId1" Type="http://schemas.openxmlformats.org/officeDocument/2006/relationships/slideLayout" Target="../slideLayouts/slideLayout36.xml"/></Relationships>
</file>

<file path=ppt/slides/_rels/slide103.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90.xml"/><Relationship Id="rId1" Type="http://schemas.openxmlformats.org/officeDocument/2006/relationships/slideLayout" Target="../slideLayouts/slideLayout44.xml"/><Relationship Id="rId5" Type="http://schemas.openxmlformats.org/officeDocument/2006/relationships/image" Target="../media/image18.png"/><Relationship Id="rId4" Type="http://schemas.openxmlformats.org/officeDocument/2006/relationships/image" Target="../media/image173.jpeg"/></Relationships>
</file>

<file path=ppt/slides/_rels/slide104.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9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3.jpeg"/></Relationships>
</file>

<file path=ppt/slides/_rels/slide1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2.xml"/><Relationship Id="rId1" Type="http://schemas.openxmlformats.org/officeDocument/2006/relationships/slideLayout" Target="../slideLayouts/slideLayout12.xml"/><Relationship Id="rId4" Type="http://schemas.openxmlformats.org/officeDocument/2006/relationships/image" Target="../media/image174.png"/></Relationships>
</file>

<file path=ppt/slides/_rels/slide10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44.jpeg"/><Relationship Id="rId11" Type="http://schemas.openxmlformats.org/officeDocument/2006/relationships/image" Target="../media/image48.jpeg"/><Relationship Id="rId5" Type="http://schemas.openxmlformats.org/officeDocument/2006/relationships/image" Target="../media/image43.png"/><Relationship Id="rId10" Type="http://schemas.openxmlformats.org/officeDocument/2006/relationships/image" Target="../media/image18.png"/><Relationship Id="rId4" Type="http://schemas.openxmlformats.org/officeDocument/2006/relationships/image" Target="../media/image42.png"/><Relationship Id="rId9"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6.emf"/></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59.pn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chart" Target="../charts/chart3.xml"/><Relationship Id="rId7"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8.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18.png"/><Relationship Id="rId4" Type="http://schemas.openxmlformats.org/officeDocument/2006/relationships/image" Target="../media/image64.jp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72.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11.emf"/></Relationships>
</file>

<file path=ppt/slides/_rels/slide3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90.jpg"/></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8.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93.jpeg"/><Relationship Id="rId4" Type="http://schemas.openxmlformats.org/officeDocument/2006/relationships/image" Target="../media/image92.jpeg"/></Relationships>
</file>

<file path=ppt/slides/_rels/slide54.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01.png"/><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3.xml"/><Relationship Id="rId1" Type="http://schemas.openxmlformats.org/officeDocument/2006/relationships/slideLayout" Target="../slideLayouts/slideLayout18.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1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5.xml"/><Relationship Id="rId1" Type="http://schemas.openxmlformats.org/officeDocument/2006/relationships/slideLayout" Target="../slideLayouts/slideLayout18.xml"/><Relationship Id="rId4" Type="http://schemas.openxmlformats.org/officeDocument/2006/relationships/image" Target="../media/image115.png"/></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118.jpg"/><Relationship Id="rId5" Type="http://schemas.openxmlformats.org/officeDocument/2006/relationships/image" Target="../media/image117.jpg"/><Relationship Id="rId4" Type="http://schemas.openxmlformats.org/officeDocument/2006/relationships/image" Target="../media/image116.png"/></Relationships>
</file>

<file path=ppt/slides/_rels/slide6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7.xml"/><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120.jpeg"/></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121.jpeg"/></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123.jpeg"/><Relationship Id="rId4" Type="http://schemas.openxmlformats.org/officeDocument/2006/relationships/image" Target="../media/image122.png"/></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124.jpeg"/></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125.jpg"/></Relationships>
</file>

<file path=ppt/slides/_rels/slide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6.png"/><Relationship Id="rId1" Type="http://schemas.openxmlformats.org/officeDocument/2006/relationships/slideLayout" Target="../slideLayouts/slideLayout18.xml"/><Relationship Id="rId4" Type="http://schemas.openxmlformats.org/officeDocument/2006/relationships/image" Target="../media/image127.png"/></Relationships>
</file>

<file path=ppt/slides/_rels/slide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30.jpeg"/><Relationship Id="rId4" Type="http://schemas.openxmlformats.org/officeDocument/2006/relationships/image" Target="../media/image129.png"/></Relationships>
</file>

<file path=ppt/slides/_rels/slide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64.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32.jpeg"/></Relationships>
</file>

<file path=ppt/slides/_rels/slide7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7.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36.png"/></Relationships>
</file>

<file path=ppt/slides/_rels/slide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7.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138.png"/></Relationships>
</file>

<file path=ppt/slides/_rels/slide76.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8.pn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7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1.xml"/><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72.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8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3.xml"/><Relationship Id="rId1" Type="http://schemas.openxmlformats.org/officeDocument/2006/relationships/slideLayout" Target="../slideLayouts/slideLayout35.xml"/><Relationship Id="rId4" Type="http://schemas.openxmlformats.org/officeDocument/2006/relationships/image" Target="../media/image147.jpeg"/></Relationships>
</file>

<file path=ppt/slides/_rels/slide8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4.xml"/><Relationship Id="rId1" Type="http://schemas.openxmlformats.org/officeDocument/2006/relationships/slideLayout" Target="../slideLayouts/slideLayout35.xml"/><Relationship Id="rId4" Type="http://schemas.openxmlformats.org/officeDocument/2006/relationships/image" Target="../media/image148.jpeg"/></Relationships>
</file>

<file path=ppt/slides/_rels/slide8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5.xml"/><Relationship Id="rId1" Type="http://schemas.openxmlformats.org/officeDocument/2006/relationships/slideLayout" Target="../slideLayouts/slideLayout35.xml"/><Relationship Id="rId5" Type="http://schemas.openxmlformats.org/officeDocument/2006/relationships/image" Target="../media/image151.jpeg"/><Relationship Id="rId4" Type="http://schemas.openxmlformats.org/officeDocument/2006/relationships/image" Target="../media/image150.png"/></Relationships>
</file>

<file path=ppt/slides/_rels/slide8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6.xml"/><Relationship Id="rId1" Type="http://schemas.openxmlformats.org/officeDocument/2006/relationships/slideLayout" Target="../slideLayouts/slideLayout35.xml"/><Relationship Id="rId4" Type="http://schemas.openxmlformats.org/officeDocument/2006/relationships/image" Target="../media/image152.jpeg"/></Relationships>
</file>

<file path=ppt/slides/_rels/slide8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77.xml"/><Relationship Id="rId1" Type="http://schemas.openxmlformats.org/officeDocument/2006/relationships/slideLayout" Target="../slideLayouts/slideLayout41.xml"/><Relationship Id="rId4" Type="http://schemas.openxmlformats.org/officeDocument/2006/relationships/image" Target="../media/image160.jpeg"/></Relationships>
</file>

<file path=ppt/slides/_rels/slide9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78.xml"/><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79.xml"/><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80.xml"/><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81.xml"/><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82.xml"/><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83.xml"/><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4.xml"/><Relationship Id="rId1" Type="http://schemas.openxmlformats.org/officeDocument/2006/relationships/slideLayout" Target="../slideLayouts/slideLayout35.xml"/><Relationship Id="rId4" Type="http://schemas.openxmlformats.org/officeDocument/2006/relationships/image" Target="../media/image11.emf"/></Relationships>
</file>

<file path=ppt/slides/_rels/slide9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5.xml"/><Relationship Id="rId1" Type="http://schemas.openxmlformats.org/officeDocument/2006/relationships/slideLayout" Target="../slideLayouts/slideLayout35.xml"/><Relationship Id="rId4" Type="http://schemas.openxmlformats.org/officeDocument/2006/relationships/image" Target="../media/image11.emf"/></Relationships>
</file>

<file path=ppt/slides/_rels/slide9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6.xml"/><Relationship Id="rId1" Type="http://schemas.openxmlformats.org/officeDocument/2006/relationships/slideLayout" Target="../slideLayouts/slideLayout35.xml"/><Relationship Id="rId4" Type="http://schemas.openxmlformats.org/officeDocument/2006/relationships/image" Target="../media/image1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referRelativeResize="0">
            <a:picLocks/>
          </p:cNvPicPr>
          <p:nvPr/>
        </p:nvPicPr>
        <p:blipFill rotWithShape="1">
          <a:blip r:embed="rId3" cstate="screen">
            <a:extLst>
              <a:ext uri="{28A0092B-C50C-407E-A947-70E740481C1C}">
                <a14:useLocalDpi xmlns:a14="http://schemas.microsoft.com/office/drawing/2010/main"/>
              </a:ext>
            </a:extLst>
          </a:blip>
          <a:srcRect/>
          <a:stretch/>
        </p:blipFill>
        <p:spPr>
          <a:xfrm>
            <a:off x="-547555" y="-21221"/>
            <a:ext cx="10891717" cy="6156189"/>
          </a:xfrm>
          <a:prstGeom prst="rect">
            <a:avLst/>
          </a:prstGeom>
          <a:effectLst/>
        </p:spPr>
      </p:pic>
      <p:sp>
        <p:nvSpPr>
          <p:cNvPr id="13" name="Rounded Rectangle 12"/>
          <p:cNvSpPr/>
          <p:nvPr/>
        </p:nvSpPr>
        <p:spPr>
          <a:xfrm>
            <a:off x="285416" y="-218104"/>
            <a:ext cx="2905125" cy="1047957"/>
          </a:xfrm>
          <a:prstGeom prst="roundRect">
            <a:avLst>
              <a:gd name="adj" fmla="val 12006"/>
            </a:avLst>
          </a:prstGeom>
          <a:solidFill>
            <a:srgbClr val="70AC2E"/>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8" tIns="60949" rIns="121898" bIns="60949" rtlCol="0" anchor="ctr"/>
          <a:lstStyle/>
          <a:p>
            <a:pPr algn="ctr"/>
            <a:endParaRPr lang="en-US" sz="1100" dirty="0"/>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4381" y="103391"/>
            <a:ext cx="2811723" cy="571500"/>
          </a:xfrm>
          <a:prstGeom prst="rect">
            <a:avLst/>
          </a:prstGeom>
        </p:spPr>
      </p:pic>
      <p:pic>
        <p:nvPicPr>
          <p:cNvPr id="15" name="Picture 2" descr="O:\Design\Events\Convention\Convention 2015\Logos\Alive Logos Final\US\2015 Alive Logo Color White-03.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19991" y="3702352"/>
            <a:ext cx="3275508" cy="1738125"/>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p:cNvSpPr/>
          <p:nvPr/>
        </p:nvSpPr>
        <p:spPr>
          <a:xfrm>
            <a:off x="10" y="5990393"/>
            <a:ext cx="9203695" cy="899571"/>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lIns="121898" tIns="60949" rIns="121898" bIns="60949" rtlCol="0" anchor="ctr"/>
          <a:lstStyle/>
          <a:p>
            <a:pPr algn="ctr"/>
            <a:endParaRPr lang="en-US" dirty="0"/>
          </a:p>
        </p:txBody>
      </p:sp>
      <p:sp>
        <p:nvSpPr>
          <p:cNvPr id="18" name="Rectangle 17"/>
          <p:cNvSpPr/>
          <p:nvPr/>
        </p:nvSpPr>
        <p:spPr>
          <a:xfrm>
            <a:off x="4004224" y="6038492"/>
            <a:ext cx="4943317" cy="707880"/>
          </a:xfrm>
          <a:prstGeom prst="rect">
            <a:avLst/>
          </a:prstGeom>
        </p:spPr>
        <p:txBody>
          <a:bodyPr wrap="square" lIns="121898" tIns="60949" rIns="121898" bIns="60949">
            <a:spAutoFit/>
          </a:bodyPr>
          <a:lstStyle/>
          <a:p>
            <a:pPr algn="r"/>
            <a:r>
              <a:rPr lang="en-US" b="1" dirty="0">
                <a:solidFill>
                  <a:schemeClr val="bg1">
                    <a:lumMod val="65000"/>
                  </a:schemeClr>
                </a:solidFill>
                <a:latin typeface="Arial Narrow" panose="020B0606020202030204" pitchFamily="34" charset="0"/>
                <a:cs typeface="Arial" panose="020B0604020202020204" pitchFamily="34" charset="0"/>
              </a:rPr>
              <a:t>Referent:</a:t>
            </a:r>
            <a:r>
              <a:rPr lang="en-US" b="1" dirty="0">
                <a:solidFill>
                  <a:srgbClr val="3B8634"/>
                </a:solidFill>
                <a:latin typeface="Arial Narrow" panose="020B0606020202030204" pitchFamily="34" charset="0"/>
                <a:cs typeface="Arial" panose="020B0604020202020204" pitchFamily="34" charset="0"/>
              </a:rPr>
              <a:t> Christian </a:t>
            </a:r>
            <a:r>
              <a:rPr lang="en-US" b="1" dirty="0" err="1">
                <a:solidFill>
                  <a:srgbClr val="3B8634"/>
                </a:solidFill>
                <a:latin typeface="Arial Narrow" panose="020B0606020202030204" pitchFamily="34" charset="0"/>
                <a:cs typeface="Arial" panose="020B0604020202020204" pitchFamily="34" charset="0"/>
              </a:rPr>
              <a:t>Neudel-Volé</a:t>
            </a:r>
            <a:endParaRPr lang="en-US" b="1" dirty="0">
              <a:solidFill>
                <a:srgbClr val="3B8634"/>
              </a:solidFill>
              <a:latin typeface="Arial Narrow" panose="020B0606020202030204" pitchFamily="34" charset="0"/>
              <a:cs typeface="Arial" panose="020B0604020202020204" pitchFamily="34" charset="0"/>
            </a:endParaRPr>
          </a:p>
          <a:p>
            <a:pPr algn="r"/>
            <a:r>
              <a:rPr lang="en-US" dirty="0">
                <a:solidFill>
                  <a:srgbClr val="797979"/>
                </a:solidFill>
                <a:latin typeface="Arial Narrow" panose="020B0606020202030204" pitchFamily="34" charset="0"/>
                <a:cs typeface="Arial" panose="020B0604020202020204" pitchFamily="34" charset="0"/>
              </a:rPr>
              <a:t>EU Founder IPC</a:t>
            </a:r>
          </a:p>
        </p:txBody>
      </p:sp>
      <p:sp>
        <p:nvSpPr>
          <p:cNvPr id="8" name="Rechteck 7"/>
          <p:cNvSpPr/>
          <p:nvPr/>
        </p:nvSpPr>
        <p:spPr>
          <a:xfrm>
            <a:off x="253664" y="5953389"/>
            <a:ext cx="4572000" cy="954107"/>
          </a:xfrm>
          <a:prstGeom prst="rect">
            <a:avLst/>
          </a:prstGeom>
        </p:spPr>
        <p:txBody>
          <a:bodyPr lIns="91426" tIns="45718" rIns="91426" bIns="45718">
            <a:spAutoFit/>
          </a:bodyPr>
          <a:lstStyle/>
          <a:p>
            <a:pPr algn="ctr" defTabSz="820442">
              <a:defRPr/>
            </a:pPr>
            <a:r>
              <a:rPr lang="de-DE" sz="2800" b="1" spc="151" dirty="0">
                <a:ln w="11430"/>
                <a:solidFill>
                  <a:schemeClr val="accent6">
                    <a:lumMod val="75000"/>
                  </a:schemeClr>
                </a:solidFill>
                <a:effectLst>
                  <a:outerShdw blurRad="25400" algn="tl" rotWithShape="0">
                    <a:srgbClr val="000000">
                      <a:alpha val="43000"/>
                    </a:srgbClr>
                  </a:outerShdw>
                </a:effectLst>
                <a:ea typeface="ＭＳ Ｐゴシック" charset="0"/>
                <a:cs typeface="Abadi MT Condensed Extra Bold"/>
              </a:rPr>
              <a:t>Herzlich Willkommen</a:t>
            </a:r>
          </a:p>
          <a:p>
            <a:pPr algn="ctr" defTabSz="820442">
              <a:defRPr/>
            </a:pPr>
            <a:r>
              <a:rPr lang="de-DE" sz="2800" b="1" spc="151" dirty="0">
                <a:ln w="11430"/>
                <a:solidFill>
                  <a:schemeClr val="accent6">
                    <a:lumMod val="75000"/>
                  </a:schemeClr>
                </a:solidFill>
                <a:effectLst>
                  <a:outerShdw blurRad="25400" algn="tl" rotWithShape="0">
                    <a:srgbClr val="000000">
                      <a:alpha val="43000"/>
                    </a:srgbClr>
                  </a:outerShdw>
                </a:effectLst>
                <a:ea typeface="ＭＳ Ｐゴシック" charset="0"/>
                <a:cs typeface="Abadi MT Condensed Extra Bold"/>
              </a:rPr>
              <a:t>Welcome</a:t>
            </a:r>
          </a:p>
        </p:txBody>
      </p:sp>
    </p:spTree>
    <p:extLst>
      <p:ext uri="{BB962C8B-B14F-4D97-AF65-F5344CB8AC3E}">
        <p14:creationId xmlns:p14="http://schemas.microsoft.com/office/powerpoint/2010/main" val="4240203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457643" y="5971363"/>
            <a:ext cx="586740" cy="718431"/>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5"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6" y="6227911"/>
            <a:ext cx="2198485" cy="466344"/>
          </a:xfrm>
          <a:prstGeom prst="rect">
            <a:avLst/>
          </a:prstGeom>
        </p:spPr>
      </p:pic>
      <p:sp>
        <p:nvSpPr>
          <p:cNvPr id="16" name="TextBox 15"/>
          <p:cNvSpPr txBox="1"/>
          <p:nvPr/>
        </p:nvSpPr>
        <p:spPr>
          <a:xfrm>
            <a:off x="5367099" y="6516457"/>
            <a:ext cx="3688080" cy="210587"/>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7" name="TextBox 16"/>
          <p:cNvSpPr txBox="1"/>
          <p:nvPr/>
        </p:nvSpPr>
        <p:spPr>
          <a:xfrm>
            <a:off x="2179171" y="6314839"/>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pic>
        <p:nvPicPr>
          <p:cNvPr id="2" name="Bild 1" descr="IMG_Familiy_Traunse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12881" y="-1166404"/>
            <a:ext cx="6883819" cy="9178427"/>
          </a:xfrm>
          <a:prstGeom prst="rect">
            <a:avLst/>
          </a:prstGeom>
        </p:spPr>
      </p:pic>
      <p:sp>
        <p:nvSpPr>
          <p:cNvPr id="7" name="Rechteck 6"/>
          <p:cNvSpPr/>
          <p:nvPr/>
        </p:nvSpPr>
        <p:spPr>
          <a:xfrm>
            <a:off x="5264663" y="-19101"/>
            <a:ext cx="4572000" cy="830997"/>
          </a:xfrm>
          <a:prstGeom prst="rect">
            <a:avLst/>
          </a:prstGeom>
        </p:spPr>
        <p:txBody>
          <a:bodyPr lIns="91426" tIns="45718" rIns="91426" bIns="45718">
            <a:spAutoFit/>
          </a:bodyPr>
          <a:lstStyle/>
          <a:p>
            <a:pPr algn="ctr" defTabSz="820442">
              <a:defRPr/>
            </a:pPr>
            <a:r>
              <a:rPr lang="de-DE" sz="4800" b="1" spc="151" dirty="0">
                <a:ln w="11430"/>
                <a:solidFill>
                  <a:srgbClr val="39FF25"/>
                </a:solidFill>
                <a:effectLst>
                  <a:outerShdw blurRad="25400" algn="tl" rotWithShape="0">
                    <a:srgbClr val="000000">
                      <a:alpha val="43000"/>
                    </a:srgbClr>
                  </a:outerShdw>
                </a:effectLst>
                <a:latin typeface="Arial Black"/>
                <a:ea typeface="ＭＳ Ｐゴシック" charset="0"/>
                <a:cs typeface="Arial Black"/>
              </a:rPr>
              <a:t>FAMILIE</a:t>
            </a:r>
            <a:endParaRPr lang="de-DE" sz="2800" b="1" spc="151" dirty="0">
              <a:ln w="11430"/>
              <a:solidFill>
                <a:srgbClr val="39FF25"/>
              </a:solidFill>
              <a:effectLst>
                <a:outerShdw blurRad="25400" algn="tl" rotWithShape="0">
                  <a:srgbClr val="000000">
                    <a:alpha val="43000"/>
                  </a:srgbClr>
                </a:outerShdw>
              </a:effectLst>
              <a:latin typeface="Arial Black"/>
              <a:ea typeface="ＭＳ Ｐゴシック" charset="0"/>
              <a:cs typeface="Arial Black"/>
            </a:endParaRPr>
          </a:p>
        </p:txBody>
      </p:sp>
    </p:spTree>
    <p:extLst>
      <p:ext uri="{BB962C8B-B14F-4D97-AF65-F5344CB8AC3E}">
        <p14:creationId xmlns:p14="http://schemas.microsoft.com/office/powerpoint/2010/main" val="21282659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313" y="1221775"/>
            <a:ext cx="8462440" cy="3713835"/>
          </a:xfrm>
          <a:prstGeom prst="rect">
            <a:avLst/>
          </a:prstGeom>
          <a:noFill/>
        </p:spPr>
        <p:txBody>
          <a:bodyPr wrap="none" lIns="121914" tIns="60957" rIns="121914" bIns="60957" rtlCol="0">
            <a:spAutoFit/>
          </a:bodyPr>
          <a:lstStyle/>
          <a:p>
            <a:pPr algn="ctr" defTabSz="609570"/>
            <a:r>
              <a:rPr lang="en-US" sz="3600" dirty="0" err="1">
                <a:solidFill>
                  <a:srgbClr val="333333">
                    <a:lumMod val="75000"/>
                    <a:lumOff val="25000"/>
                  </a:srgbClr>
                </a:solidFill>
                <a:latin typeface="Arial" panose="020B0604020202020204" pitchFamily="34" charset="0"/>
                <a:cs typeface="Arial" panose="020B0604020202020204" pitchFamily="34" charset="0"/>
              </a:rPr>
              <a:t>Exklusiv</a:t>
            </a:r>
            <a:r>
              <a:rPr lang="en-US" sz="3600" dirty="0">
                <a:solidFill>
                  <a:srgbClr val="333333">
                    <a:lumMod val="75000"/>
                    <a:lumOff val="25000"/>
                  </a:srgbClr>
                </a:solidFill>
                <a:latin typeface="Arial" panose="020B0604020202020204" pitchFamily="34" charset="0"/>
                <a:cs typeface="Arial" panose="020B0604020202020204" pitchFamily="34" charset="0"/>
              </a:rPr>
              <a:t> </a:t>
            </a:r>
            <a:r>
              <a:rPr lang="en-US" sz="3600" dirty="0" err="1">
                <a:solidFill>
                  <a:srgbClr val="333333">
                    <a:lumMod val="75000"/>
                    <a:lumOff val="25000"/>
                  </a:srgbClr>
                </a:solidFill>
                <a:latin typeface="Arial" panose="020B0604020202020204" pitchFamily="34" charset="0"/>
                <a:cs typeface="Arial" panose="020B0604020202020204" pitchFamily="34" charset="0"/>
              </a:rPr>
              <a:t>für</a:t>
            </a:r>
            <a:r>
              <a:rPr lang="en-US" sz="3600" dirty="0">
                <a:solidFill>
                  <a:srgbClr val="333333">
                    <a:lumMod val="75000"/>
                    <a:lumOff val="25000"/>
                  </a:srgbClr>
                </a:solidFill>
                <a:latin typeface="Arial" panose="020B0604020202020204" pitchFamily="34" charset="0"/>
                <a:cs typeface="Arial" panose="020B0604020202020204" pitchFamily="34" charset="0"/>
              </a:rPr>
              <a:t> </a:t>
            </a:r>
            <a:r>
              <a:rPr lang="en-US" sz="3600" dirty="0" err="1">
                <a:solidFill>
                  <a:srgbClr val="333333">
                    <a:lumMod val="75000"/>
                    <a:lumOff val="25000"/>
                  </a:srgbClr>
                </a:solidFill>
                <a:latin typeface="Arial" panose="020B0604020202020204" pitchFamily="34" charset="0"/>
                <a:cs typeface="Arial" panose="020B0604020202020204" pitchFamily="34" charset="0"/>
              </a:rPr>
              <a:t>alle</a:t>
            </a:r>
            <a:r>
              <a:rPr lang="en-US" sz="3600" dirty="0">
                <a:solidFill>
                  <a:srgbClr val="333333">
                    <a:lumMod val="75000"/>
                    <a:lumOff val="25000"/>
                  </a:srgbClr>
                </a:solidFill>
                <a:latin typeface="Arial" panose="020B0604020202020204" pitchFamily="34" charset="0"/>
                <a:cs typeface="Arial" panose="020B0604020202020204" pitchFamily="34" charset="0"/>
              </a:rPr>
              <a:t> </a:t>
            </a:r>
            <a:r>
              <a:rPr lang="en-US" sz="3600" dirty="0" err="1">
                <a:solidFill>
                  <a:srgbClr val="333333">
                    <a:lumMod val="75000"/>
                    <a:lumOff val="25000"/>
                  </a:srgbClr>
                </a:solidFill>
                <a:latin typeface="Arial" panose="020B0604020202020204" pitchFamily="34" charset="0"/>
                <a:cs typeface="Arial" panose="020B0604020202020204" pitchFamily="34" charset="0"/>
              </a:rPr>
              <a:t>Anwesenden</a:t>
            </a:r>
            <a:r>
              <a:rPr lang="en-US" sz="3600" dirty="0">
                <a:solidFill>
                  <a:srgbClr val="333333">
                    <a:lumMod val="75000"/>
                    <a:lumOff val="25000"/>
                  </a:srgbClr>
                </a:solidFill>
                <a:latin typeface="Arial" panose="020B0604020202020204" pitchFamily="34" charset="0"/>
                <a:cs typeface="Arial" panose="020B0604020202020204" pitchFamily="34" charset="0"/>
              </a:rPr>
              <a:t>….</a:t>
            </a:r>
          </a:p>
          <a:p>
            <a:pPr algn="ctr" defTabSz="609570"/>
            <a:endParaRPr lang="en-US" sz="3600" dirty="0">
              <a:solidFill>
                <a:srgbClr val="333333">
                  <a:lumMod val="75000"/>
                  <a:lumOff val="25000"/>
                </a:srgbClr>
              </a:solidFill>
              <a:latin typeface="Arial" panose="020B0604020202020204" pitchFamily="34" charset="0"/>
              <a:cs typeface="Arial" panose="020B0604020202020204" pitchFamily="34" charset="0"/>
            </a:endParaRPr>
          </a:p>
          <a:p>
            <a:pPr algn="ctr" defTabSz="609570"/>
            <a:r>
              <a:rPr lang="en-US" sz="6700" b="1" dirty="0">
                <a:solidFill>
                  <a:srgbClr val="3B8634"/>
                </a:solidFill>
                <a:latin typeface="Arial" panose="020B0604020202020204" pitchFamily="34" charset="0"/>
                <a:cs typeface="Arial" panose="020B0604020202020204" pitchFamily="34" charset="0"/>
              </a:rPr>
              <a:t>Das</a:t>
            </a:r>
          </a:p>
          <a:p>
            <a:pPr algn="ctr" defTabSz="609570"/>
            <a:r>
              <a:rPr lang="en-US" sz="6700" b="1" dirty="0">
                <a:solidFill>
                  <a:srgbClr val="3B8634"/>
                </a:solidFill>
                <a:latin typeface="Arial" panose="020B0604020202020204" pitchFamily="34" charset="0"/>
                <a:cs typeface="Arial" panose="020B0604020202020204" pitchFamily="34" charset="0"/>
              </a:rPr>
              <a:t>Post-Convention Kit</a:t>
            </a:r>
            <a:endParaRPr lang="en-US" sz="1500" b="1" dirty="0">
              <a:solidFill>
                <a:srgbClr val="3B8634"/>
              </a:solidFill>
              <a:latin typeface="Arial" panose="020B0604020202020204" pitchFamily="34" charset="0"/>
              <a:cs typeface="Arial" panose="020B0604020202020204" pitchFamily="34" charset="0"/>
            </a:endParaRPr>
          </a:p>
          <a:p>
            <a:pPr algn="ctr" defTabSz="609570"/>
            <a:endParaRPr lang="en-US" sz="2800" dirty="0">
              <a:solidFill>
                <a:srgbClr val="333333">
                  <a:lumMod val="75000"/>
                  <a:lumOff val="2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31940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3665"/>
          <a:stretch/>
        </p:blipFill>
        <p:spPr bwMode="auto">
          <a:xfrm>
            <a:off x="298178" y="1270001"/>
            <a:ext cx="8030663" cy="4016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6358360" y="2434873"/>
            <a:ext cx="2791008" cy="861775"/>
          </a:xfrm>
          <a:prstGeom prst="rect">
            <a:avLst/>
          </a:prstGeom>
          <a:solidFill>
            <a:srgbClr val="669900"/>
          </a:solidFill>
          <a:effectLst>
            <a:outerShdw blurRad="50800" dist="38100" dir="2700000" algn="tl" rotWithShape="0">
              <a:prstClr val="black">
                <a:alpha val="40000"/>
              </a:prstClr>
            </a:outerShdw>
          </a:effectLst>
        </p:spPr>
        <p:txBody>
          <a:bodyPr wrap="square" lIns="121914" tIns="60957" rIns="121914" bIns="60957" rtlCol="0">
            <a:spAutoFit/>
          </a:bodyPr>
          <a:lstStyle/>
          <a:p>
            <a:pPr algn="ctr" defTabSz="609570"/>
            <a:r>
              <a:rPr lang="en-US" sz="2400" b="1" dirty="0">
                <a:solidFill>
                  <a:prstClr val="white"/>
                </a:solidFill>
                <a:latin typeface="Arial" panose="020B0604020202020204" pitchFamily="34" charset="0"/>
                <a:cs typeface="Arial" panose="020B0604020202020204" pitchFamily="34" charset="0"/>
              </a:rPr>
              <a:t> Ersparnis€231.50</a:t>
            </a:r>
          </a:p>
        </p:txBody>
      </p:sp>
      <p:grpSp>
        <p:nvGrpSpPr>
          <p:cNvPr id="3" name="Group 2"/>
          <p:cNvGrpSpPr/>
          <p:nvPr/>
        </p:nvGrpSpPr>
        <p:grpSpPr>
          <a:xfrm>
            <a:off x="6696163" y="955533"/>
            <a:ext cx="2457217" cy="1479339"/>
            <a:chOff x="6549320" y="219224"/>
            <a:chExt cx="2604626" cy="1479337"/>
          </a:xfrm>
        </p:grpSpPr>
        <p:sp>
          <p:nvSpPr>
            <p:cNvPr id="9" name="TextBox 8"/>
            <p:cNvSpPr txBox="1"/>
            <p:nvPr/>
          </p:nvSpPr>
          <p:spPr>
            <a:xfrm>
              <a:off x="6549320" y="590566"/>
              <a:ext cx="2594680" cy="1107995"/>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square" rtlCol="0">
              <a:spAutoFit/>
            </a:bodyPr>
            <a:lstStyle/>
            <a:p>
              <a:pPr defTabSz="609570"/>
              <a:r>
                <a:rPr lang="en-US" sz="4400" dirty="0">
                  <a:solidFill>
                    <a:srgbClr val="FF0000"/>
                  </a:solidFill>
                  <a:latin typeface="Arial Black" panose="020B0A04020102020204" pitchFamily="34" charset="0"/>
                  <a:cs typeface="Arial" panose="020B0604020202020204" pitchFamily="34" charset="0"/>
                </a:rPr>
                <a:t> </a:t>
              </a:r>
              <a:r>
                <a:rPr lang="en-US" sz="4800" b="1" dirty="0">
                  <a:solidFill>
                    <a:prstClr val="white"/>
                  </a:solidFill>
                  <a:latin typeface="Arial" panose="020B0604020202020204" pitchFamily="34" charset="0"/>
                  <a:cs typeface="Arial" panose="020B0604020202020204" pitchFamily="34" charset="0"/>
                </a:rPr>
                <a:t>€285 </a:t>
              </a:r>
            </a:p>
            <a:p>
              <a:pPr algn="r" defTabSz="609570"/>
              <a:r>
                <a:rPr lang="en-US" sz="1600" b="1" dirty="0">
                  <a:solidFill>
                    <a:prstClr val="white"/>
                  </a:solidFill>
                  <a:latin typeface="Arial" panose="020B0604020202020204" pitchFamily="34" charset="0"/>
                  <a:cs typeface="Arial" panose="020B0604020202020204" pitchFamily="34" charset="0"/>
                </a:rPr>
                <a:t>zzgl. 20 % Mwst.</a:t>
              </a:r>
            </a:p>
          </p:txBody>
        </p:sp>
        <p:sp>
          <p:nvSpPr>
            <p:cNvPr id="11" name="TextBox 10"/>
            <p:cNvSpPr txBox="1"/>
            <p:nvPr/>
          </p:nvSpPr>
          <p:spPr>
            <a:xfrm>
              <a:off x="7579945" y="219224"/>
              <a:ext cx="1574001" cy="384720"/>
            </a:xfrm>
            <a:prstGeom prst="rect">
              <a:avLst/>
            </a:prstGeom>
            <a:noFill/>
          </p:spPr>
          <p:txBody>
            <a:bodyPr wrap="none" rtlCol="0">
              <a:spAutoFit/>
            </a:bodyPr>
            <a:lstStyle/>
            <a:p>
              <a:pPr defTabSz="609570"/>
              <a:r>
                <a:rPr lang="en-US" b="1" dirty="0">
                  <a:solidFill>
                    <a:srgbClr val="333333">
                      <a:lumMod val="75000"/>
                      <a:lumOff val="25000"/>
                    </a:srgbClr>
                  </a:solidFill>
                  <a:latin typeface="Arial" panose="020B0604020202020204" pitchFamily="34" charset="0"/>
                  <a:cs typeface="Arial" panose="020B0604020202020204" pitchFamily="34" charset="0"/>
                </a:rPr>
                <a:t>(253.50 PV)</a:t>
              </a:r>
            </a:p>
          </p:txBody>
        </p:sp>
      </p:grpSp>
      <p:sp>
        <p:nvSpPr>
          <p:cNvPr id="2" name="Textfeld 1"/>
          <p:cNvSpPr txBox="1"/>
          <p:nvPr/>
        </p:nvSpPr>
        <p:spPr>
          <a:xfrm>
            <a:off x="560764" y="210171"/>
            <a:ext cx="8152076" cy="784824"/>
          </a:xfrm>
          <a:prstGeom prst="rect">
            <a:avLst/>
          </a:prstGeom>
          <a:noFill/>
        </p:spPr>
        <p:txBody>
          <a:bodyPr wrap="none" lIns="121914" tIns="60957" rIns="121914" bIns="60957" rtlCol="0">
            <a:spAutoFit/>
          </a:bodyPr>
          <a:lstStyle/>
          <a:p>
            <a:pPr defTabSz="609570"/>
            <a:r>
              <a:rPr lang="de-AT" sz="2400" b="1" dirty="0">
                <a:solidFill>
                  <a:srgbClr val="41007D">
                    <a:lumMod val="75000"/>
                  </a:srgbClr>
                </a:solidFill>
                <a:latin typeface="Arial Narrow" panose="020B0606020202030204" pitchFamily="34" charset="0"/>
              </a:rPr>
              <a:t>ALLE NEUEN PRODUKTE ZUM ABSOLUTEN SENSATIONSPREIS</a:t>
            </a:r>
          </a:p>
          <a:p>
            <a:pPr defTabSz="609570"/>
            <a:r>
              <a:rPr lang="de-AT" b="1" dirty="0">
                <a:solidFill>
                  <a:srgbClr val="333333">
                    <a:lumMod val="50000"/>
                    <a:lumOff val="50000"/>
                  </a:srgbClr>
                </a:solidFill>
                <a:latin typeface="Arial Narrow" panose="020B0606020202030204" pitchFamily="34" charset="0"/>
              </a:rPr>
              <a:t>(keine Treuebestellung, dafür über 44% Rabatt*) incl. </a:t>
            </a:r>
            <a:r>
              <a:rPr lang="de-AT" b="1" dirty="0" err="1">
                <a:solidFill>
                  <a:srgbClr val="333333">
                    <a:lumMod val="50000"/>
                    <a:lumOff val="50000"/>
                  </a:srgbClr>
                </a:solidFill>
                <a:latin typeface="Arial Narrow" panose="020B0606020202030204" pitchFamily="34" charset="0"/>
              </a:rPr>
              <a:t>kostenloer</a:t>
            </a:r>
            <a:r>
              <a:rPr lang="de-AT" b="1" dirty="0">
                <a:solidFill>
                  <a:srgbClr val="333333">
                    <a:lumMod val="50000"/>
                    <a:lumOff val="50000"/>
                  </a:srgbClr>
                </a:solidFill>
                <a:latin typeface="Arial Narrow" panose="020B0606020202030204" pitchFamily="34" charset="0"/>
              </a:rPr>
              <a:t> Weihrauch Aktion</a:t>
            </a:r>
            <a:endParaRPr lang="de-AT" dirty="0">
              <a:solidFill>
                <a:srgbClr val="333333"/>
              </a:solidFill>
              <a:latin typeface="Calibri"/>
            </a:endParaRPr>
          </a:p>
        </p:txBody>
      </p:sp>
      <p:sp>
        <p:nvSpPr>
          <p:cNvPr id="8" name="TextBox 4"/>
          <p:cNvSpPr txBox="1"/>
          <p:nvPr/>
        </p:nvSpPr>
        <p:spPr>
          <a:xfrm>
            <a:off x="2515566" y="5286266"/>
            <a:ext cx="6628433" cy="415495"/>
          </a:xfrm>
          <a:prstGeom prst="rect">
            <a:avLst/>
          </a:prstGeom>
          <a:noFill/>
        </p:spPr>
        <p:txBody>
          <a:bodyPr wrap="square" lIns="121914" tIns="60957" rIns="121914" bIns="60957" rtlCol="0">
            <a:spAutoFit/>
          </a:bodyPr>
          <a:lstStyle/>
          <a:p>
            <a:pPr defTabSz="609570"/>
            <a:r>
              <a:rPr lang="de-AT" b="1" dirty="0">
                <a:solidFill>
                  <a:srgbClr val="639500"/>
                </a:solidFill>
                <a:latin typeface="Arial Narrow" panose="020B0606020202030204" pitchFamily="34" charset="0"/>
                <a:cs typeface="Arial" panose="020B0604020202020204" pitchFamily="34" charset="0"/>
              </a:rPr>
              <a:t>Nur heute – Einzelprodukte erst Anfang 2016 in Europa erhältlich</a:t>
            </a:r>
          </a:p>
        </p:txBody>
      </p:sp>
      <p:sp>
        <p:nvSpPr>
          <p:cNvPr id="12" name="TextBox 4"/>
          <p:cNvSpPr txBox="1"/>
          <p:nvPr/>
        </p:nvSpPr>
        <p:spPr>
          <a:xfrm>
            <a:off x="5769444" y="5617017"/>
            <a:ext cx="3379925" cy="328295"/>
          </a:xfrm>
          <a:prstGeom prst="rect">
            <a:avLst/>
          </a:prstGeom>
          <a:noFill/>
        </p:spPr>
        <p:txBody>
          <a:bodyPr wrap="none" lIns="121914" tIns="60957" rIns="121914" bIns="60957" rtlCol="0">
            <a:spAutoFit/>
          </a:bodyPr>
          <a:lstStyle/>
          <a:p>
            <a:pPr defTabSz="609570"/>
            <a:r>
              <a:rPr lang="de-AT" sz="1300" dirty="0">
                <a:solidFill>
                  <a:srgbClr val="333333">
                    <a:lumMod val="50000"/>
                    <a:lumOff val="50000"/>
                  </a:srgbClr>
                </a:solidFill>
                <a:latin typeface="Arial Narrow" panose="020B0606020202030204" pitchFamily="34" charset="0"/>
                <a:cs typeface="Arial" panose="020B0604020202020204" pitchFamily="34" charset="0"/>
              </a:rPr>
              <a:t>*berechnet auf die Einzelpreise der Produkte 2016</a:t>
            </a:r>
          </a:p>
        </p:txBody>
      </p:sp>
    </p:spTree>
    <p:extLst>
      <p:ext uri="{BB962C8B-B14F-4D97-AF65-F5344CB8AC3E}">
        <p14:creationId xmlns:p14="http://schemas.microsoft.com/office/powerpoint/2010/main" val="31681888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wing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62" y="-57888"/>
            <a:ext cx="9284204" cy="6961327"/>
          </a:xfrm>
          <a:prstGeom prst="rect">
            <a:avLst/>
          </a:prstGeom>
        </p:spPr>
      </p:pic>
      <p:sp>
        <p:nvSpPr>
          <p:cNvPr id="3" name="Textfeld 9"/>
          <p:cNvSpPr txBox="1">
            <a:spLocks noChangeArrowheads="1"/>
          </p:cNvSpPr>
          <p:nvPr/>
        </p:nvSpPr>
        <p:spPr bwMode="auto">
          <a:xfrm>
            <a:off x="5249751" y="-22588"/>
            <a:ext cx="3766665" cy="569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54" tIns="45718" rIns="91354" bIns="4571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6687" eaLnBrk="1" hangingPunct="1"/>
            <a:r>
              <a:rPr lang="de-DE" sz="3100" b="1" dirty="0">
                <a:solidFill>
                  <a:srgbClr val="FF0000"/>
                </a:solidFill>
                <a:latin typeface="Candara" charset="0"/>
                <a:cs typeface="Candara" charset="0"/>
              </a:rPr>
              <a:t>wieder Gesund leben</a:t>
            </a:r>
          </a:p>
        </p:txBody>
      </p:sp>
    </p:spTree>
    <p:extLst>
      <p:ext uri="{BB962C8B-B14F-4D97-AF65-F5344CB8AC3E}">
        <p14:creationId xmlns:p14="http://schemas.microsoft.com/office/powerpoint/2010/main" val="9126240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 1" descr="_K3F31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259075"/>
          </a:xfrm>
          <a:prstGeom prst="rect">
            <a:avLst/>
          </a:prstGeom>
        </p:spPr>
      </p:pic>
      <p:pic>
        <p:nvPicPr>
          <p:cNvPr id="8" name="Bild 8" descr="Unterschiede Aromatherapy.jpg"/>
          <p:cNvPicPr>
            <a:picLocks noChangeAspect="1"/>
          </p:cNvPicPr>
          <p:nvPr/>
        </p:nvPicPr>
        <p:blipFill>
          <a:blip r:embed="rId4">
            <a:alphaModFix amt="84000"/>
            <a:extLst>
              <a:ext uri="{28A0092B-C50C-407E-A947-70E740481C1C}">
                <a14:useLocalDpi xmlns:a14="http://schemas.microsoft.com/office/drawing/2010/main" val="0"/>
              </a:ext>
            </a:extLst>
          </a:blip>
          <a:srcRect/>
          <a:stretch>
            <a:fillRect/>
          </a:stretch>
        </p:blipFill>
        <p:spPr bwMode="auto">
          <a:xfrm>
            <a:off x="327091" y="1832691"/>
            <a:ext cx="8655148" cy="427990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sp>
        <p:nvSpPr>
          <p:cNvPr id="10" name="Textfeld 9"/>
          <p:cNvSpPr txBox="1"/>
          <p:nvPr/>
        </p:nvSpPr>
        <p:spPr>
          <a:xfrm>
            <a:off x="337115" y="3353669"/>
            <a:ext cx="2818316" cy="384719"/>
          </a:xfrm>
          <a:prstGeom prst="rect">
            <a:avLst/>
          </a:prstGeom>
          <a:solidFill>
            <a:schemeClr val="bg1">
              <a:lumMod val="75000"/>
            </a:schemeClr>
          </a:solidFill>
        </p:spPr>
        <p:txBody>
          <a:bodyPr wrap="square" lIns="91354" tIns="45718" rIns="91354" bIns="45718">
            <a:spAutoFit/>
          </a:bodyPr>
          <a:lstStyle/>
          <a:p>
            <a:pPr defTabSz="456687">
              <a:defRPr/>
            </a:pPr>
            <a:r>
              <a:rPr lang="de-DE" dirty="0">
                <a:solidFill>
                  <a:prstClr val="black"/>
                </a:solidFill>
                <a:latin typeface="Calibri"/>
              </a:rPr>
              <a:t>Aromatherapie</a:t>
            </a:r>
          </a:p>
        </p:txBody>
      </p:sp>
      <p:sp>
        <p:nvSpPr>
          <p:cNvPr id="11" name="Textfeld 10"/>
          <p:cNvSpPr txBox="1"/>
          <p:nvPr/>
        </p:nvSpPr>
        <p:spPr>
          <a:xfrm>
            <a:off x="356352" y="3796121"/>
            <a:ext cx="2856797" cy="384719"/>
          </a:xfrm>
          <a:prstGeom prst="rect">
            <a:avLst/>
          </a:prstGeom>
          <a:solidFill>
            <a:schemeClr val="accent6">
              <a:lumMod val="60000"/>
              <a:lumOff val="40000"/>
            </a:schemeClr>
          </a:solidFill>
        </p:spPr>
        <p:txBody>
          <a:bodyPr wrap="square" lIns="91354" tIns="45718" rIns="91354" bIns="45718">
            <a:spAutoFit/>
          </a:bodyPr>
          <a:lstStyle/>
          <a:p>
            <a:pPr defTabSz="456687">
              <a:defRPr/>
            </a:pPr>
            <a:r>
              <a:rPr lang="de-DE" dirty="0">
                <a:solidFill>
                  <a:prstClr val="black"/>
                </a:solidFill>
                <a:latin typeface="Calibri"/>
              </a:rPr>
              <a:t>Heilung</a:t>
            </a:r>
          </a:p>
        </p:txBody>
      </p:sp>
      <p:sp>
        <p:nvSpPr>
          <p:cNvPr id="12" name="Textfeld 11"/>
          <p:cNvSpPr txBox="1"/>
          <p:nvPr/>
        </p:nvSpPr>
        <p:spPr>
          <a:xfrm>
            <a:off x="337113" y="4236492"/>
            <a:ext cx="2876035" cy="384717"/>
          </a:xfrm>
          <a:prstGeom prst="rect">
            <a:avLst/>
          </a:prstGeom>
          <a:solidFill>
            <a:schemeClr val="bg1">
              <a:lumMod val="75000"/>
            </a:schemeClr>
          </a:solidFill>
        </p:spPr>
        <p:txBody>
          <a:bodyPr wrap="square" lIns="91354" tIns="45718" rIns="91354" bIns="45718">
            <a:spAutoFit/>
          </a:bodyPr>
          <a:lstStyle/>
          <a:p>
            <a:pPr defTabSz="456687">
              <a:defRPr/>
            </a:pPr>
            <a:r>
              <a:rPr lang="de-DE" dirty="0">
                <a:solidFill>
                  <a:prstClr val="black"/>
                </a:solidFill>
                <a:latin typeface="Calibri"/>
              </a:rPr>
              <a:t>Schmerzen</a:t>
            </a:r>
          </a:p>
        </p:txBody>
      </p:sp>
      <p:sp>
        <p:nvSpPr>
          <p:cNvPr id="18" name="Textfeld 17"/>
          <p:cNvSpPr txBox="1"/>
          <p:nvPr/>
        </p:nvSpPr>
        <p:spPr>
          <a:xfrm>
            <a:off x="337113" y="4592060"/>
            <a:ext cx="2876035" cy="384717"/>
          </a:xfrm>
          <a:prstGeom prst="rect">
            <a:avLst/>
          </a:prstGeom>
          <a:solidFill>
            <a:schemeClr val="accent6">
              <a:lumMod val="60000"/>
              <a:lumOff val="40000"/>
            </a:schemeClr>
          </a:solidFill>
        </p:spPr>
        <p:txBody>
          <a:bodyPr wrap="square" lIns="91354" tIns="45718" rIns="91354" bIns="45718">
            <a:spAutoFit/>
          </a:bodyPr>
          <a:lstStyle/>
          <a:p>
            <a:pPr defTabSz="456687">
              <a:defRPr/>
            </a:pPr>
            <a:r>
              <a:rPr lang="de-DE" dirty="0">
                <a:solidFill>
                  <a:prstClr val="black"/>
                </a:solidFill>
                <a:latin typeface="Calibri"/>
              </a:rPr>
              <a:t>Haushaltsreinigung</a:t>
            </a:r>
          </a:p>
        </p:txBody>
      </p:sp>
      <p:sp>
        <p:nvSpPr>
          <p:cNvPr id="19" name="Textfeld 18"/>
          <p:cNvSpPr txBox="1"/>
          <p:nvPr/>
        </p:nvSpPr>
        <p:spPr>
          <a:xfrm>
            <a:off x="357559" y="5011602"/>
            <a:ext cx="2855607" cy="384719"/>
          </a:xfrm>
          <a:prstGeom prst="rect">
            <a:avLst/>
          </a:prstGeom>
          <a:solidFill>
            <a:schemeClr val="bg1">
              <a:lumMod val="75000"/>
            </a:schemeClr>
          </a:solidFill>
        </p:spPr>
        <p:txBody>
          <a:bodyPr wrap="square" lIns="91354" tIns="45718" rIns="91354" bIns="45718">
            <a:spAutoFit/>
          </a:bodyPr>
          <a:lstStyle/>
          <a:p>
            <a:pPr defTabSz="456687">
              <a:defRPr/>
            </a:pPr>
            <a:r>
              <a:rPr lang="de-DE" dirty="0">
                <a:solidFill>
                  <a:prstClr val="black"/>
                </a:solidFill>
                <a:latin typeface="Calibri"/>
              </a:rPr>
              <a:t>&amp; Haushygiene</a:t>
            </a:r>
          </a:p>
        </p:txBody>
      </p:sp>
      <p:sp>
        <p:nvSpPr>
          <p:cNvPr id="20" name="Textfeld 19"/>
          <p:cNvSpPr txBox="1"/>
          <p:nvPr/>
        </p:nvSpPr>
        <p:spPr>
          <a:xfrm>
            <a:off x="337113" y="5430257"/>
            <a:ext cx="2818315" cy="677107"/>
          </a:xfrm>
          <a:prstGeom prst="rect">
            <a:avLst/>
          </a:prstGeom>
          <a:solidFill>
            <a:schemeClr val="accent6">
              <a:lumMod val="60000"/>
              <a:lumOff val="40000"/>
            </a:schemeClr>
          </a:solidFill>
        </p:spPr>
        <p:txBody>
          <a:bodyPr wrap="square" lIns="91354" tIns="45718" rIns="91354" bIns="45718">
            <a:spAutoFit/>
          </a:bodyPr>
          <a:lstStyle/>
          <a:p>
            <a:pPr defTabSz="456687">
              <a:defRPr/>
            </a:pPr>
            <a:r>
              <a:rPr lang="de-DE" dirty="0">
                <a:solidFill>
                  <a:prstClr val="black"/>
                </a:solidFill>
                <a:latin typeface="Calibri"/>
              </a:rPr>
              <a:t>Nahrungs-</a:t>
            </a:r>
          </a:p>
          <a:p>
            <a:pPr defTabSz="456687">
              <a:defRPr/>
            </a:pPr>
            <a:r>
              <a:rPr lang="de-DE" dirty="0" err="1">
                <a:solidFill>
                  <a:prstClr val="black"/>
                </a:solidFill>
                <a:latin typeface="Calibri"/>
              </a:rPr>
              <a:t>ergänzung</a:t>
            </a:r>
            <a:endParaRPr lang="de-DE" dirty="0">
              <a:solidFill>
                <a:prstClr val="black"/>
              </a:solidFill>
              <a:latin typeface="Calibri"/>
            </a:endParaRPr>
          </a:p>
        </p:txBody>
      </p:sp>
      <p:sp>
        <p:nvSpPr>
          <p:cNvPr id="21" name="Textfeld 20"/>
          <p:cNvSpPr txBox="1"/>
          <p:nvPr/>
        </p:nvSpPr>
        <p:spPr>
          <a:xfrm>
            <a:off x="1979700" y="2001367"/>
            <a:ext cx="6659239" cy="523216"/>
          </a:xfrm>
          <a:prstGeom prst="rect">
            <a:avLst/>
          </a:prstGeom>
          <a:solidFill>
            <a:schemeClr val="accent6">
              <a:lumMod val="60000"/>
              <a:lumOff val="40000"/>
            </a:schemeClr>
          </a:solidFill>
        </p:spPr>
        <p:txBody>
          <a:bodyPr wrap="square" lIns="91354" tIns="45718" rIns="91354" bIns="45718">
            <a:spAutoFit/>
          </a:bodyPr>
          <a:lstStyle/>
          <a:p>
            <a:pPr defTabSz="456687">
              <a:defRPr/>
            </a:pPr>
            <a:r>
              <a:rPr lang="de-DE" dirty="0">
                <a:solidFill>
                  <a:prstClr val="black"/>
                </a:solidFill>
                <a:latin typeface="Calibri"/>
              </a:rPr>
              <a:t>                                     </a:t>
            </a:r>
            <a:r>
              <a:rPr lang="de-DE" sz="2800" dirty="0">
                <a:solidFill>
                  <a:prstClr val="black"/>
                </a:solidFill>
                <a:latin typeface="Calibri"/>
              </a:rPr>
              <a:t>Neuer Weg   &amp;  Alter Weg</a:t>
            </a:r>
          </a:p>
        </p:txBody>
      </p:sp>
      <p:sp>
        <p:nvSpPr>
          <p:cNvPr id="27" name="Rectangle 12"/>
          <p:cNvSpPr/>
          <p:nvPr/>
        </p:nvSpPr>
        <p:spPr>
          <a:xfrm>
            <a:off x="97153"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756" tIns="50877" rIns="101756" bIns="50877" rtlCol="0" anchor="ctr"/>
          <a:lstStyle/>
          <a:p>
            <a:pPr algn="ctr" defTabSz="456687"/>
            <a:endParaRPr lang="en-US">
              <a:ln w="12700">
                <a:solidFill>
                  <a:prstClr val="black"/>
                </a:solidFill>
              </a:ln>
              <a:solidFill>
                <a:prstClr val="white"/>
              </a:solidFill>
              <a:latin typeface="Calibri"/>
            </a:endParaRPr>
          </a:p>
        </p:txBody>
      </p:sp>
      <p:sp>
        <p:nvSpPr>
          <p:cNvPr id="28" name="TextBox 13"/>
          <p:cNvSpPr txBox="1"/>
          <p:nvPr/>
        </p:nvSpPr>
        <p:spPr>
          <a:xfrm>
            <a:off x="8457643" y="6086819"/>
            <a:ext cx="586740" cy="732508"/>
          </a:xfrm>
          <a:prstGeom prst="rect">
            <a:avLst/>
          </a:prstGeom>
          <a:noFill/>
        </p:spPr>
        <p:txBody>
          <a:bodyPr wrap="square" lIns="101768" tIns="50884" rIns="101768" bIns="50884" rtlCol="0">
            <a:spAutoFit/>
          </a:bodyPr>
          <a:lstStyle/>
          <a:p>
            <a:pPr algn="ctr" defTabSz="456687"/>
            <a:r>
              <a:rPr lang="en-US" sz="4000" dirty="0">
                <a:solidFill>
                  <a:prstClr val="white"/>
                </a:solidFill>
                <a:latin typeface="Franklin Gothic Book" pitchFamily="34" charset="0"/>
                <a:sym typeface="Wingdings"/>
              </a:rPr>
              <a:t></a:t>
            </a:r>
            <a:endParaRPr lang="en-US" sz="4000" dirty="0">
              <a:solidFill>
                <a:prstClr val="white"/>
              </a:solidFill>
              <a:latin typeface="Franklin Gothic Book" pitchFamily="34" charset="0"/>
            </a:endParaRPr>
          </a:p>
        </p:txBody>
      </p:sp>
      <p:pic>
        <p:nvPicPr>
          <p:cNvPr id="29"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30" name="TextBox 15"/>
          <p:cNvSpPr txBox="1"/>
          <p:nvPr/>
        </p:nvSpPr>
        <p:spPr>
          <a:xfrm>
            <a:off x="5367099" y="6631919"/>
            <a:ext cx="3688080" cy="209288"/>
          </a:xfrm>
          <a:prstGeom prst="rect">
            <a:avLst/>
          </a:prstGeom>
          <a:noFill/>
        </p:spPr>
        <p:txBody>
          <a:bodyPr wrap="square" lIns="101756" tIns="50877" rIns="101756" bIns="50877" rtlCol="0">
            <a:spAutoFit/>
          </a:bodyPr>
          <a:lstStyle/>
          <a:p>
            <a:pPr algn="r" defTabSz="456687"/>
            <a:r>
              <a:rPr lang="en-US" sz="700" dirty="0">
                <a:solidFill>
                  <a:prstClr val="white"/>
                </a:solidFill>
                <a:latin typeface="Franklin Gothic Book" pitchFamily="34" charset="0"/>
              </a:rPr>
              <a:t>© 2012 dōTERRA Holdings, LLC, Unauthorized duplication prohibited</a:t>
            </a:r>
          </a:p>
        </p:txBody>
      </p:sp>
      <p:sp>
        <p:nvSpPr>
          <p:cNvPr id="31" name="TextBox 16"/>
          <p:cNvSpPr txBox="1"/>
          <p:nvPr/>
        </p:nvSpPr>
        <p:spPr>
          <a:xfrm>
            <a:off x="2179167" y="6430303"/>
            <a:ext cx="4015292" cy="431172"/>
          </a:xfrm>
          <a:prstGeom prst="rect">
            <a:avLst/>
          </a:prstGeom>
          <a:noFill/>
        </p:spPr>
        <p:txBody>
          <a:bodyPr wrap="none" lIns="101768" tIns="50884" rIns="101768" bIns="50884" rtlCol="0">
            <a:spAutoFit/>
          </a:bodyPr>
          <a:lstStyle/>
          <a:p>
            <a:pPr defTabSz="456687"/>
            <a:r>
              <a:rPr lang="en-US" sz="2100" dirty="0">
                <a:solidFill>
                  <a:prstClr val="white"/>
                </a:solidFill>
                <a:latin typeface="Franklin Gothic Book" pitchFamily="34" charset="0"/>
              </a:rPr>
              <a:t>Certified Pure Therapeutic Grade</a:t>
            </a:r>
          </a:p>
        </p:txBody>
      </p:sp>
      <p:sp>
        <p:nvSpPr>
          <p:cNvPr id="16" name="Textfeld 9"/>
          <p:cNvSpPr txBox="1">
            <a:spLocks noChangeArrowheads="1"/>
          </p:cNvSpPr>
          <p:nvPr/>
        </p:nvSpPr>
        <p:spPr bwMode="auto">
          <a:xfrm>
            <a:off x="5134311" y="-22588"/>
            <a:ext cx="4018932" cy="569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54" tIns="45718" rIns="91354" bIns="4571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6687" eaLnBrk="1" hangingPunct="1"/>
            <a:r>
              <a:rPr lang="de-DE" sz="3100" b="1" dirty="0">
                <a:solidFill>
                  <a:srgbClr val="FF0000"/>
                </a:solidFill>
                <a:latin typeface="Candara" charset="0"/>
                <a:cs typeface="Candara" charset="0"/>
              </a:rPr>
              <a:t>zeigt Unterschiede auf</a:t>
            </a:r>
          </a:p>
        </p:txBody>
      </p:sp>
    </p:spTree>
    <p:extLst>
      <p:ext uri="{BB962C8B-B14F-4D97-AF65-F5344CB8AC3E}">
        <p14:creationId xmlns:p14="http://schemas.microsoft.com/office/powerpoint/2010/main" val="1235455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 1" descr="_K3F31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259075"/>
          </a:xfrm>
          <a:prstGeom prst="rect">
            <a:avLst/>
          </a:prstGeom>
        </p:spPr>
      </p:pic>
      <p:pic>
        <p:nvPicPr>
          <p:cNvPr id="8" name="Bild 8" descr="Unterschiede Aromatherapy.jpg"/>
          <p:cNvPicPr>
            <a:picLocks noChangeAspect="1"/>
          </p:cNvPicPr>
          <p:nvPr/>
        </p:nvPicPr>
        <p:blipFill>
          <a:blip r:embed="rId4">
            <a:alphaModFix amt="84000"/>
            <a:extLst>
              <a:ext uri="{28A0092B-C50C-407E-A947-70E740481C1C}">
                <a14:useLocalDpi xmlns:a14="http://schemas.microsoft.com/office/drawing/2010/main" val="0"/>
              </a:ext>
            </a:extLst>
          </a:blip>
          <a:srcRect/>
          <a:stretch>
            <a:fillRect/>
          </a:stretch>
        </p:blipFill>
        <p:spPr bwMode="auto">
          <a:xfrm>
            <a:off x="327091" y="1832691"/>
            <a:ext cx="8655148" cy="427990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sp>
        <p:nvSpPr>
          <p:cNvPr id="10" name="Textfeld 9"/>
          <p:cNvSpPr txBox="1"/>
          <p:nvPr/>
        </p:nvSpPr>
        <p:spPr>
          <a:xfrm>
            <a:off x="337115" y="3353669"/>
            <a:ext cx="2818316" cy="384719"/>
          </a:xfrm>
          <a:prstGeom prst="rect">
            <a:avLst/>
          </a:prstGeom>
          <a:solidFill>
            <a:schemeClr val="bg1">
              <a:lumMod val="75000"/>
            </a:schemeClr>
          </a:solidFill>
        </p:spPr>
        <p:txBody>
          <a:bodyPr wrap="square" lIns="91354" tIns="45718" rIns="91354" bIns="45718">
            <a:spAutoFit/>
          </a:bodyPr>
          <a:lstStyle/>
          <a:p>
            <a:pPr defTabSz="456687">
              <a:defRPr/>
            </a:pPr>
            <a:r>
              <a:rPr lang="de-DE" dirty="0">
                <a:solidFill>
                  <a:prstClr val="black"/>
                </a:solidFill>
                <a:latin typeface="Calibri"/>
              </a:rPr>
              <a:t>Aromatherapie</a:t>
            </a:r>
          </a:p>
        </p:txBody>
      </p:sp>
      <p:sp>
        <p:nvSpPr>
          <p:cNvPr id="11" name="Textfeld 10"/>
          <p:cNvSpPr txBox="1"/>
          <p:nvPr/>
        </p:nvSpPr>
        <p:spPr>
          <a:xfrm>
            <a:off x="356352" y="3796121"/>
            <a:ext cx="2856797" cy="384719"/>
          </a:xfrm>
          <a:prstGeom prst="rect">
            <a:avLst/>
          </a:prstGeom>
          <a:solidFill>
            <a:schemeClr val="accent6">
              <a:lumMod val="60000"/>
              <a:lumOff val="40000"/>
            </a:schemeClr>
          </a:solidFill>
        </p:spPr>
        <p:txBody>
          <a:bodyPr wrap="square" lIns="91354" tIns="45718" rIns="91354" bIns="45718">
            <a:spAutoFit/>
          </a:bodyPr>
          <a:lstStyle/>
          <a:p>
            <a:pPr defTabSz="456687">
              <a:defRPr/>
            </a:pPr>
            <a:r>
              <a:rPr lang="de-DE" dirty="0">
                <a:solidFill>
                  <a:prstClr val="black"/>
                </a:solidFill>
                <a:latin typeface="Calibri"/>
              </a:rPr>
              <a:t>Heilung</a:t>
            </a:r>
          </a:p>
        </p:txBody>
      </p:sp>
      <p:sp>
        <p:nvSpPr>
          <p:cNvPr id="12" name="Textfeld 11"/>
          <p:cNvSpPr txBox="1"/>
          <p:nvPr/>
        </p:nvSpPr>
        <p:spPr>
          <a:xfrm>
            <a:off x="337113" y="4236492"/>
            <a:ext cx="2876035" cy="384717"/>
          </a:xfrm>
          <a:prstGeom prst="rect">
            <a:avLst/>
          </a:prstGeom>
          <a:solidFill>
            <a:schemeClr val="bg1">
              <a:lumMod val="75000"/>
            </a:schemeClr>
          </a:solidFill>
        </p:spPr>
        <p:txBody>
          <a:bodyPr wrap="square" lIns="91354" tIns="45718" rIns="91354" bIns="45718">
            <a:spAutoFit/>
          </a:bodyPr>
          <a:lstStyle/>
          <a:p>
            <a:pPr defTabSz="456687">
              <a:defRPr/>
            </a:pPr>
            <a:r>
              <a:rPr lang="de-DE" dirty="0">
                <a:solidFill>
                  <a:prstClr val="black"/>
                </a:solidFill>
                <a:latin typeface="Calibri"/>
              </a:rPr>
              <a:t>Schmerzen</a:t>
            </a:r>
          </a:p>
        </p:txBody>
      </p:sp>
      <p:sp>
        <p:nvSpPr>
          <p:cNvPr id="18" name="Textfeld 17"/>
          <p:cNvSpPr txBox="1"/>
          <p:nvPr/>
        </p:nvSpPr>
        <p:spPr>
          <a:xfrm>
            <a:off x="337113" y="4592060"/>
            <a:ext cx="2876035" cy="384717"/>
          </a:xfrm>
          <a:prstGeom prst="rect">
            <a:avLst/>
          </a:prstGeom>
          <a:solidFill>
            <a:schemeClr val="accent6">
              <a:lumMod val="60000"/>
              <a:lumOff val="40000"/>
            </a:schemeClr>
          </a:solidFill>
        </p:spPr>
        <p:txBody>
          <a:bodyPr wrap="square" lIns="91354" tIns="45718" rIns="91354" bIns="45718">
            <a:spAutoFit/>
          </a:bodyPr>
          <a:lstStyle/>
          <a:p>
            <a:pPr defTabSz="456687">
              <a:defRPr/>
            </a:pPr>
            <a:r>
              <a:rPr lang="de-DE" dirty="0">
                <a:solidFill>
                  <a:prstClr val="black"/>
                </a:solidFill>
                <a:latin typeface="Calibri"/>
              </a:rPr>
              <a:t>Haushaltsreinigung</a:t>
            </a:r>
          </a:p>
        </p:txBody>
      </p:sp>
      <p:sp>
        <p:nvSpPr>
          <p:cNvPr id="19" name="Textfeld 18"/>
          <p:cNvSpPr txBox="1"/>
          <p:nvPr/>
        </p:nvSpPr>
        <p:spPr>
          <a:xfrm>
            <a:off x="357559" y="5011602"/>
            <a:ext cx="2855607" cy="384719"/>
          </a:xfrm>
          <a:prstGeom prst="rect">
            <a:avLst/>
          </a:prstGeom>
          <a:solidFill>
            <a:schemeClr val="bg1">
              <a:lumMod val="75000"/>
            </a:schemeClr>
          </a:solidFill>
        </p:spPr>
        <p:txBody>
          <a:bodyPr wrap="square" lIns="91354" tIns="45718" rIns="91354" bIns="45718">
            <a:spAutoFit/>
          </a:bodyPr>
          <a:lstStyle/>
          <a:p>
            <a:pPr defTabSz="456687">
              <a:defRPr/>
            </a:pPr>
            <a:r>
              <a:rPr lang="de-DE" dirty="0">
                <a:solidFill>
                  <a:prstClr val="black"/>
                </a:solidFill>
                <a:latin typeface="Calibri"/>
              </a:rPr>
              <a:t>&amp; Haushygiene</a:t>
            </a:r>
          </a:p>
        </p:txBody>
      </p:sp>
      <p:sp>
        <p:nvSpPr>
          <p:cNvPr id="20" name="Textfeld 19"/>
          <p:cNvSpPr txBox="1"/>
          <p:nvPr/>
        </p:nvSpPr>
        <p:spPr>
          <a:xfrm>
            <a:off x="337113" y="5430257"/>
            <a:ext cx="2818315" cy="677107"/>
          </a:xfrm>
          <a:prstGeom prst="rect">
            <a:avLst/>
          </a:prstGeom>
          <a:solidFill>
            <a:schemeClr val="accent6">
              <a:lumMod val="60000"/>
              <a:lumOff val="40000"/>
            </a:schemeClr>
          </a:solidFill>
        </p:spPr>
        <p:txBody>
          <a:bodyPr wrap="square" lIns="91354" tIns="45718" rIns="91354" bIns="45718">
            <a:spAutoFit/>
          </a:bodyPr>
          <a:lstStyle/>
          <a:p>
            <a:pPr defTabSz="456687">
              <a:defRPr/>
            </a:pPr>
            <a:r>
              <a:rPr lang="de-DE" dirty="0">
                <a:solidFill>
                  <a:prstClr val="black"/>
                </a:solidFill>
                <a:latin typeface="Calibri"/>
              </a:rPr>
              <a:t>Nahrungs-</a:t>
            </a:r>
          </a:p>
          <a:p>
            <a:pPr defTabSz="456687">
              <a:defRPr/>
            </a:pPr>
            <a:r>
              <a:rPr lang="de-DE" dirty="0" err="1">
                <a:solidFill>
                  <a:prstClr val="black"/>
                </a:solidFill>
                <a:latin typeface="Calibri"/>
              </a:rPr>
              <a:t>ergänzung</a:t>
            </a:r>
            <a:endParaRPr lang="de-DE" dirty="0">
              <a:solidFill>
                <a:prstClr val="black"/>
              </a:solidFill>
              <a:latin typeface="Calibri"/>
            </a:endParaRPr>
          </a:p>
        </p:txBody>
      </p:sp>
      <p:sp>
        <p:nvSpPr>
          <p:cNvPr id="21" name="Textfeld 20"/>
          <p:cNvSpPr txBox="1"/>
          <p:nvPr/>
        </p:nvSpPr>
        <p:spPr>
          <a:xfrm>
            <a:off x="1979700" y="2001367"/>
            <a:ext cx="6659239" cy="523216"/>
          </a:xfrm>
          <a:prstGeom prst="rect">
            <a:avLst/>
          </a:prstGeom>
          <a:solidFill>
            <a:schemeClr val="accent6">
              <a:lumMod val="60000"/>
              <a:lumOff val="40000"/>
            </a:schemeClr>
          </a:solidFill>
        </p:spPr>
        <p:txBody>
          <a:bodyPr wrap="square" lIns="91354" tIns="45718" rIns="91354" bIns="45718">
            <a:spAutoFit/>
          </a:bodyPr>
          <a:lstStyle/>
          <a:p>
            <a:pPr defTabSz="456687">
              <a:defRPr/>
            </a:pPr>
            <a:r>
              <a:rPr lang="de-DE" dirty="0">
                <a:solidFill>
                  <a:prstClr val="black"/>
                </a:solidFill>
                <a:latin typeface="Calibri"/>
              </a:rPr>
              <a:t>                                     </a:t>
            </a:r>
            <a:r>
              <a:rPr lang="de-DE" sz="2800" dirty="0">
                <a:solidFill>
                  <a:prstClr val="black"/>
                </a:solidFill>
                <a:latin typeface="Calibri"/>
              </a:rPr>
              <a:t>Neuer Weg   &amp;  Alter Weg</a:t>
            </a:r>
          </a:p>
        </p:txBody>
      </p:sp>
      <p:sp>
        <p:nvSpPr>
          <p:cNvPr id="27" name="Rectangle 12"/>
          <p:cNvSpPr/>
          <p:nvPr/>
        </p:nvSpPr>
        <p:spPr>
          <a:xfrm>
            <a:off x="97153"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756" tIns="50877" rIns="101756" bIns="50877" rtlCol="0" anchor="ctr"/>
          <a:lstStyle/>
          <a:p>
            <a:pPr algn="ctr" defTabSz="456687"/>
            <a:endParaRPr lang="en-US">
              <a:ln w="12700">
                <a:solidFill>
                  <a:prstClr val="black"/>
                </a:solidFill>
              </a:ln>
              <a:solidFill>
                <a:prstClr val="white"/>
              </a:solidFill>
              <a:latin typeface="Calibri"/>
            </a:endParaRPr>
          </a:p>
        </p:txBody>
      </p:sp>
      <p:sp>
        <p:nvSpPr>
          <p:cNvPr id="28" name="TextBox 13"/>
          <p:cNvSpPr txBox="1"/>
          <p:nvPr/>
        </p:nvSpPr>
        <p:spPr>
          <a:xfrm>
            <a:off x="8457643" y="6086819"/>
            <a:ext cx="586740" cy="732508"/>
          </a:xfrm>
          <a:prstGeom prst="rect">
            <a:avLst/>
          </a:prstGeom>
          <a:noFill/>
        </p:spPr>
        <p:txBody>
          <a:bodyPr wrap="square" lIns="101768" tIns="50884" rIns="101768" bIns="50884" rtlCol="0">
            <a:spAutoFit/>
          </a:bodyPr>
          <a:lstStyle/>
          <a:p>
            <a:pPr algn="ctr" defTabSz="456687"/>
            <a:r>
              <a:rPr lang="en-US" sz="4000" dirty="0">
                <a:solidFill>
                  <a:prstClr val="white"/>
                </a:solidFill>
                <a:latin typeface="Franklin Gothic Book" pitchFamily="34" charset="0"/>
                <a:sym typeface="Wingdings"/>
              </a:rPr>
              <a:t></a:t>
            </a:r>
            <a:endParaRPr lang="en-US" sz="4000" dirty="0">
              <a:solidFill>
                <a:prstClr val="white"/>
              </a:solidFill>
              <a:latin typeface="Franklin Gothic Book" pitchFamily="34" charset="0"/>
            </a:endParaRPr>
          </a:p>
        </p:txBody>
      </p:sp>
      <p:pic>
        <p:nvPicPr>
          <p:cNvPr id="29"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30" name="TextBox 15"/>
          <p:cNvSpPr txBox="1"/>
          <p:nvPr/>
        </p:nvSpPr>
        <p:spPr>
          <a:xfrm>
            <a:off x="5367099" y="6631919"/>
            <a:ext cx="3688080" cy="209288"/>
          </a:xfrm>
          <a:prstGeom prst="rect">
            <a:avLst/>
          </a:prstGeom>
          <a:noFill/>
        </p:spPr>
        <p:txBody>
          <a:bodyPr wrap="square" lIns="101756" tIns="50877" rIns="101756" bIns="50877" rtlCol="0">
            <a:spAutoFit/>
          </a:bodyPr>
          <a:lstStyle/>
          <a:p>
            <a:pPr algn="r" defTabSz="456687"/>
            <a:r>
              <a:rPr lang="en-US" sz="700" dirty="0">
                <a:solidFill>
                  <a:prstClr val="white"/>
                </a:solidFill>
                <a:latin typeface="Franklin Gothic Book" pitchFamily="34" charset="0"/>
              </a:rPr>
              <a:t>© 2012 dōTERRA Holdings, LLC, Unauthorized duplication prohibited</a:t>
            </a:r>
          </a:p>
        </p:txBody>
      </p:sp>
      <p:sp>
        <p:nvSpPr>
          <p:cNvPr id="31" name="TextBox 16"/>
          <p:cNvSpPr txBox="1"/>
          <p:nvPr/>
        </p:nvSpPr>
        <p:spPr>
          <a:xfrm>
            <a:off x="2179167" y="6430303"/>
            <a:ext cx="4015292" cy="431172"/>
          </a:xfrm>
          <a:prstGeom prst="rect">
            <a:avLst/>
          </a:prstGeom>
          <a:noFill/>
        </p:spPr>
        <p:txBody>
          <a:bodyPr wrap="none" lIns="101768" tIns="50884" rIns="101768" bIns="50884" rtlCol="0">
            <a:spAutoFit/>
          </a:bodyPr>
          <a:lstStyle/>
          <a:p>
            <a:pPr defTabSz="456687"/>
            <a:r>
              <a:rPr lang="en-US" sz="2100" dirty="0">
                <a:solidFill>
                  <a:prstClr val="white"/>
                </a:solidFill>
                <a:latin typeface="Franklin Gothic Book" pitchFamily="34" charset="0"/>
              </a:rPr>
              <a:t>Certified Pure Therapeutic Grade</a:t>
            </a:r>
          </a:p>
        </p:txBody>
      </p:sp>
    </p:spTree>
    <p:extLst>
      <p:ext uri="{BB962C8B-B14F-4D97-AF65-F5344CB8AC3E}">
        <p14:creationId xmlns:p14="http://schemas.microsoft.com/office/powerpoint/2010/main" val="1157724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4"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5"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16"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7" name="TextBox 16"/>
          <p:cNvSpPr txBox="1"/>
          <p:nvPr/>
        </p:nvSpPr>
        <p:spPr>
          <a:xfrm>
            <a:off x="2179167" y="6314839"/>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pic>
        <p:nvPicPr>
          <p:cNvPr id="2" name="Bild 1" descr="Bildschirmfoto 2015-03-11 um 10.43.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701"/>
            <a:ext cx="9144000" cy="6816219"/>
          </a:xfrm>
          <a:prstGeom prst="rect">
            <a:avLst/>
          </a:prstGeom>
        </p:spPr>
      </p:pic>
    </p:spTree>
    <p:extLst>
      <p:ext uri="{BB962C8B-B14F-4D97-AF65-F5344CB8AC3E}">
        <p14:creationId xmlns:p14="http://schemas.microsoft.com/office/powerpoint/2010/main" val="903300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33" y="-26924"/>
            <a:ext cx="9271000" cy="6951427"/>
          </a:xfrm>
          <a:prstGeom prst="rect">
            <a:avLst/>
          </a:prstGeom>
        </p:spPr>
      </p:pic>
      <p:sp>
        <p:nvSpPr>
          <p:cNvPr id="2" name="Rectangle 1"/>
          <p:cNvSpPr/>
          <p:nvPr/>
        </p:nvSpPr>
        <p:spPr>
          <a:xfrm>
            <a:off x="16933" y="5918346"/>
            <a:ext cx="9144000" cy="769441"/>
          </a:xfrm>
          <a:prstGeom prst="rect">
            <a:avLst/>
          </a:prstGeom>
        </p:spPr>
        <p:txBody>
          <a:bodyPr wrap="square" lIns="121917" tIns="60958" rIns="121917" bIns="60958">
            <a:spAutoFit/>
          </a:bodyPr>
          <a:lstStyle/>
          <a:p>
            <a:pPr algn="ctr"/>
            <a:r>
              <a:rPr lang="en-US" sz="4200" dirty="0">
                <a:solidFill>
                  <a:srgbClr val="FFFFFF"/>
                </a:solidFill>
              </a:rPr>
              <a:t>BEGINNE HEUTE dōTERRA ZU LEBEN</a:t>
            </a:r>
            <a:endParaRPr lang="en-US" sz="4200" dirty="0"/>
          </a:p>
        </p:txBody>
      </p:sp>
      <p:sp>
        <p:nvSpPr>
          <p:cNvPr id="4" name="Rectangle 4"/>
          <p:cNvSpPr>
            <a:spLocks/>
          </p:cNvSpPr>
          <p:nvPr/>
        </p:nvSpPr>
        <p:spPr bwMode="auto">
          <a:xfrm>
            <a:off x="396421" y="71677"/>
            <a:ext cx="8377911" cy="475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a:defRPr/>
            </a:pPr>
            <a:r>
              <a:rPr lang="en-US" sz="31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a:cs typeface="Arial Black"/>
                <a:sym typeface="Zapfino" charset="0"/>
              </a:rPr>
              <a:t>DANKE FÜR IHRE AUFMERKSAMKEIT</a:t>
            </a:r>
          </a:p>
        </p:txBody>
      </p:sp>
    </p:spTree>
    <p:extLst>
      <p:ext uri="{BB962C8B-B14F-4D97-AF65-F5344CB8AC3E}">
        <p14:creationId xmlns:p14="http://schemas.microsoft.com/office/powerpoint/2010/main" val="2377435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457643" y="5971363"/>
            <a:ext cx="586740" cy="718431"/>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3" name="Bild 12" descr="Enya_Lavendel2015-06-11 um 10.32.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
            <a:ext cx="9144000" cy="6239835"/>
          </a:xfrm>
          <a:prstGeom prst="rect">
            <a:avLst/>
          </a:prstGeom>
        </p:spPr>
      </p:pic>
      <p:sp>
        <p:nvSpPr>
          <p:cNvPr id="2" name="Rechteck 1"/>
          <p:cNvSpPr/>
          <p:nvPr/>
        </p:nvSpPr>
        <p:spPr>
          <a:xfrm>
            <a:off x="4514280" y="115459"/>
            <a:ext cx="4572000" cy="1261884"/>
          </a:xfrm>
          <a:prstGeom prst="rect">
            <a:avLst/>
          </a:prstGeom>
        </p:spPr>
        <p:txBody>
          <a:bodyPr lIns="91426" tIns="45718" rIns="91426" bIns="45718">
            <a:spAutoFit/>
          </a:bodyPr>
          <a:lstStyle/>
          <a:p>
            <a:pPr algn="ctr" defTabSz="820442">
              <a:defRPr/>
            </a:pPr>
            <a:r>
              <a:rPr lang="de-DE" sz="4800" b="1" spc="151" dirty="0">
                <a:ln w="11430"/>
                <a:solidFill>
                  <a:srgbClr val="39FF25"/>
                </a:solidFill>
                <a:effectLst>
                  <a:outerShdw blurRad="25400" algn="tl" rotWithShape="0">
                    <a:srgbClr val="000000">
                      <a:alpha val="43000"/>
                    </a:srgbClr>
                  </a:outerShdw>
                </a:effectLst>
                <a:latin typeface="Arial Black"/>
                <a:ea typeface="ＭＳ Ｐゴシック" charset="0"/>
                <a:cs typeface="Arial Black"/>
              </a:rPr>
              <a:t>VERTRAUEN</a:t>
            </a:r>
          </a:p>
          <a:p>
            <a:pPr algn="ctr" defTabSz="820442">
              <a:defRPr/>
            </a:pPr>
            <a:endParaRPr lang="de-DE" sz="2800" b="1" spc="151" dirty="0">
              <a:ln w="11430"/>
              <a:solidFill>
                <a:schemeClr val="accent6">
                  <a:lumMod val="75000"/>
                </a:schemeClr>
              </a:solidFill>
              <a:effectLst>
                <a:outerShdw blurRad="25400" algn="tl" rotWithShape="0">
                  <a:srgbClr val="000000">
                    <a:alpha val="43000"/>
                  </a:srgbClr>
                </a:outerShdw>
              </a:effectLst>
              <a:latin typeface="Devanagari Sangam MN"/>
              <a:ea typeface="ＭＳ Ｐゴシック" charset="0"/>
              <a:cs typeface="Devanagari Sangam MN"/>
            </a:endParaRPr>
          </a:p>
        </p:txBody>
      </p:sp>
      <p:sp>
        <p:nvSpPr>
          <p:cNvPr id="23"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24"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25"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6"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655089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feil nach rechts 4"/>
          <p:cNvSpPr/>
          <p:nvPr/>
        </p:nvSpPr>
        <p:spPr>
          <a:xfrm>
            <a:off x="762011" y="152401"/>
            <a:ext cx="9324975" cy="857251"/>
          </a:xfrm>
          <a:prstGeom prst="rect">
            <a:avLst/>
          </a:prstGeom>
        </p:spPr>
        <p:style>
          <a:lnRef idx="0">
            <a:scrgbClr r="0" g="0" b="0"/>
          </a:lnRef>
          <a:fillRef idx="0">
            <a:scrgbClr r="0" g="0" b="0"/>
          </a:fillRef>
          <a:effectRef idx="0">
            <a:scrgbClr r="0" g="0" b="0"/>
          </a:effectRef>
          <a:fontRef idx="minor">
            <a:schemeClr val="lt1"/>
          </a:fontRef>
        </p:style>
        <p:txBody>
          <a:bodyPr lIns="106661" tIns="106661" rIns="253958" bIns="223705" spcCol="1271" anchor="ctr"/>
          <a:lstStyle/>
          <a:p>
            <a:pPr defTabSz="1244385">
              <a:lnSpc>
                <a:spcPct val="90000"/>
              </a:lnSpc>
              <a:spcAft>
                <a:spcPct val="35000"/>
              </a:spcAft>
              <a:defRPr/>
            </a:pPr>
            <a:r>
              <a:rPr lang="de-DE" sz="2800" b="1" dirty="0"/>
              <a:t>Die richtige Zeit / Timing</a:t>
            </a:r>
            <a:endParaRPr lang="de-DE" sz="2800" dirty="0"/>
          </a:p>
        </p:txBody>
      </p:sp>
      <p:pic>
        <p:nvPicPr>
          <p:cNvPr id="23" name="Bild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6739" y="1125319"/>
            <a:ext cx="7583488" cy="482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Pfeil nach rechts 23"/>
          <p:cNvSpPr/>
          <p:nvPr/>
        </p:nvSpPr>
        <p:spPr>
          <a:xfrm>
            <a:off x="108771" y="114307"/>
            <a:ext cx="3258853" cy="876300"/>
          </a:xfrm>
          <a:prstGeom prst="rightArrow">
            <a:avLst>
              <a:gd name="adj1" fmla="val 50000"/>
              <a:gd name="adj2" fmla="val 50000"/>
            </a:avLst>
          </a:prstGeom>
          <a:gradFill flip="none" rotWithShape="1">
            <a:gsLst>
              <a:gs pos="0">
                <a:schemeClr val="accent4">
                  <a:hueOff val="0"/>
                  <a:satOff val="0"/>
                  <a:lumOff val="0"/>
                  <a:tint val="100000"/>
                  <a:shade val="100000"/>
                  <a:satMod val="130000"/>
                </a:schemeClr>
              </a:gs>
              <a:gs pos="100000">
                <a:schemeClr val="accent4">
                  <a:hueOff val="0"/>
                  <a:satOff val="0"/>
                  <a:lumOff val="0"/>
                  <a:tint val="50000"/>
                  <a:shade val="100000"/>
                  <a:satMod val="350000"/>
                </a:schemeClr>
              </a:gs>
            </a:gsLst>
            <a:lin ang="16200000" scaled="0"/>
            <a:tileRect/>
          </a:grad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25" name="Pfeil nach rechts 4"/>
          <p:cNvSpPr/>
          <p:nvPr/>
        </p:nvSpPr>
        <p:spPr>
          <a:xfrm>
            <a:off x="127091" y="152401"/>
            <a:ext cx="9324975" cy="857251"/>
          </a:xfrm>
          <a:prstGeom prst="rect">
            <a:avLst/>
          </a:prstGeom>
        </p:spPr>
        <p:style>
          <a:lnRef idx="0">
            <a:scrgbClr r="0" g="0" b="0"/>
          </a:lnRef>
          <a:fillRef idx="0">
            <a:scrgbClr r="0" g="0" b="0"/>
          </a:fillRef>
          <a:effectRef idx="0">
            <a:scrgbClr r="0" g="0" b="0"/>
          </a:effectRef>
          <a:fontRef idx="minor">
            <a:schemeClr val="lt1"/>
          </a:fontRef>
        </p:style>
        <p:txBody>
          <a:bodyPr lIns="106661" tIns="106661" rIns="253958" bIns="223705" spcCol="1271" anchor="ctr"/>
          <a:lstStyle/>
          <a:p>
            <a:pPr defTabSz="1244385">
              <a:lnSpc>
                <a:spcPct val="90000"/>
              </a:lnSpc>
              <a:spcAft>
                <a:spcPct val="35000"/>
              </a:spcAft>
              <a:defRPr/>
            </a:pPr>
            <a:r>
              <a:rPr lang="de-DE" sz="2800" b="1" dirty="0"/>
              <a:t>Die richtige Zeit </a:t>
            </a:r>
            <a:endParaRPr lang="de-DE" sz="2800" dirty="0"/>
          </a:p>
        </p:txBody>
      </p:sp>
      <p:sp>
        <p:nvSpPr>
          <p:cNvPr id="27" name="Textfeld 26"/>
          <p:cNvSpPr txBox="1"/>
          <p:nvPr/>
        </p:nvSpPr>
        <p:spPr>
          <a:xfrm>
            <a:off x="341000" y="4482413"/>
            <a:ext cx="8313400" cy="646331"/>
          </a:xfrm>
          <a:prstGeom prst="rect">
            <a:avLst/>
          </a:prstGeom>
          <a:solidFill>
            <a:srgbClr val="4F81BD"/>
          </a:solidFill>
        </p:spPr>
        <p:txBody>
          <a:bodyPr wrap="square" lIns="91426" tIns="45718" rIns="91426" bIns="45718">
            <a:spAutoFit/>
          </a:bodyPr>
          <a:lstStyle/>
          <a:p>
            <a:pPr>
              <a:defRPr/>
            </a:pPr>
            <a:r>
              <a:rPr lang="de-DE" sz="3600" dirty="0">
                <a:solidFill>
                  <a:srgbClr val="FF0000"/>
                </a:solidFill>
              </a:rPr>
              <a:t>“Die Heilkraft des inneren Arztes erkennen“</a:t>
            </a:r>
          </a:p>
        </p:txBody>
      </p:sp>
      <p:sp>
        <p:nvSpPr>
          <p:cNvPr id="28" name="Textfeld 27"/>
          <p:cNvSpPr txBox="1"/>
          <p:nvPr/>
        </p:nvSpPr>
        <p:spPr>
          <a:xfrm>
            <a:off x="754187" y="5378705"/>
            <a:ext cx="7561360" cy="400111"/>
          </a:xfrm>
          <a:prstGeom prst="rect">
            <a:avLst/>
          </a:prstGeom>
          <a:solidFill>
            <a:schemeClr val="accent1"/>
          </a:solidFill>
        </p:spPr>
        <p:txBody>
          <a:bodyPr wrap="none" lIns="91426" tIns="45718" rIns="91426" bIns="45718">
            <a:spAutoFit/>
          </a:bodyPr>
          <a:lstStyle/>
          <a:p>
            <a:pPr>
              <a:defRPr/>
            </a:pPr>
            <a:r>
              <a:rPr lang="de-DE" sz="2000" dirty="0">
                <a:solidFill>
                  <a:schemeClr val="bg1"/>
                </a:solidFill>
              </a:rPr>
              <a:t>Ein Arzt kann eine Krankheit nicht heilen. Dies kann nur unser Körper...</a:t>
            </a:r>
          </a:p>
        </p:txBody>
      </p:sp>
      <p:sp>
        <p:nvSpPr>
          <p:cNvPr id="15"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22"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26"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9"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
        <p:nvSpPr>
          <p:cNvPr id="13" name="Rechteck 12"/>
          <p:cNvSpPr/>
          <p:nvPr/>
        </p:nvSpPr>
        <p:spPr>
          <a:xfrm>
            <a:off x="3097724" y="211679"/>
            <a:ext cx="6407053" cy="1107992"/>
          </a:xfrm>
          <a:prstGeom prst="rect">
            <a:avLst/>
          </a:prstGeom>
        </p:spPr>
        <p:txBody>
          <a:bodyPr wrap="square" lIns="91426" tIns="45718" rIns="91426" bIns="45718">
            <a:spAutoFit/>
          </a:bodyPr>
          <a:lstStyle/>
          <a:p>
            <a:pPr algn="ctr" defTabSz="820442">
              <a:defRPr/>
            </a:pPr>
            <a:r>
              <a:rPr lang="de-DE" sz="3800" b="1" spc="151" dirty="0">
                <a:ln w="11430"/>
                <a:solidFill>
                  <a:srgbClr val="39FF25"/>
                </a:solidFill>
                <a:effectLst>
                  <a:outerShdw blurRad="25400" algn="tl" rotWithShape="0">
                    <a:srgbClr val="000000">
                      <a:alpha val="43000"/>
                    </a:srgbClr>
                  </a:outerShdw>
                </a:effectLst>
                <a:latin typeface="Arial Black"/>
                <a:ea typeface="ＭＳ Ｐゴシック" charset="0"/>
                <a:cs typeface="Arial Black"/>
              </a:rPr>
              <a:t>Eigenverantwortung</a:t>
            </a:r>
          </a:p>
          <a:p>
            <a:pPr algn="ctr" defTabSz="820442">
              <a:defRPr/>
            </a:pPr>
            <a:endParaRPr lang="de-DE" sz="2800" b="1" spc="151" dirty="0">
              <a:ln w="11430"/>
              <a:solidFill>
                <a:schemeClr val="accent6">
                  <a:lumMod val="75000"/>
                </a:schemeClr>
              </a:solidFill>
              <a:effectLst>
                <a:outerShdw blurRad="25400" algn="tl" rotWithShape="0">
                  <a:srgbClr val="000000">
                    <a:alpha val="43000"/>
                  </a:srgbClr>
                </a:outerShdw>
              </a:effectLst>
              <a:latin typeface="Devanagari Sangam MN"/>
              <a:ea typeface="ＭＳ Ｐゴシック" charset="0"/>
              <a:cs typeface="Devanagari Sangam MN"/>
            </a:endParaRPr>
          </a:p>
        </p:txBody>
      </p:sp>
    </p:spTree>
    <p:extLst>
      <p:ext uri="{BB962C8B-B14F-4D97-AF65-F5344CB8AC3E}">
        <p14:creationId xmlns:p14="http://schemas.microsoft.com/office/powerpoint/2010/main" val="3305414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457643" y="5971363"/>
            <a:ext cx="586740" cy="718431"/>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sp>
        <p:nvSpPr>
          <p:cNvPr id="8" name="TextBox 12"/>
          <p:cNvSpPr/>
          <p:nvPr/>
        </p:nvSpPr>
        <p:spPr>
          <a:xfrm>
            <a:off x="1029409" y="67277"/>
            <a:ext cx="8539163" cy="84085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101541" tIns="50592" rIns="101541" bIns="50592" compatLnSpc="0">
            <a:spAutoFit/>
          </a:bodyPr>
          <a:lstStyle/>
          <a:p>
            <a:pPr hangingPunct="0">
              <a:defRPr/>
            </a:pPr>
            <a:r>
              <a:rPr lang="en-US" sz="4800" dirty="0">
                <a:solidFill>
                  <a:srgbClr val="000000"/>
                </a:solidFill>
                <a:latin typeface="Franklin Gothic Medium" pitchFamily="18"/>
                <a:ea typeface="Arial" pitchFamily="34"/>
                <a:cs typeface="Lucida Sans" pitchFamily="2"/>
              </a:rPr>
              <a:t>Was </a:t>
            </a:r>
            <a:r>
              <a:rPr lang="en-US" sz="4800" dirty="0" err="1">
                <a:solidFill>
                  <a:srgbClr val="000000"/>
                </a:solidFill>
                <a:latin typeface="Franklin Gothic Medium" pitchFamily="18"/>
                <a:ea typeface="Arial" pitchFamily="34"/>
                <a:cs typeface="Lucida Sans" pitchFamily="2"/>
              </a:rPr>
              <a:t>sind</a:t>
            </a:r>
            <a:r>
              <a:rPr lang="en-US" sz="4800" dirty="0">
                <a:solidFill>
                  <a:srgbClr val="000000"/>
                </a:solidFill>
                <a:latin typeface="Franklin Gothic Medium" pitchFamily="18"/>
                <a:ea typeface="Arial" pitchFamily="34"/>
                <a:cs typeface="Lucida Sans" pitchFamily="2"/>
              </a:rPr>
              <a:t> </a:t>
            </a:r>
            <a:r>
              <a:rPr lang="en-US" sz="4800" dirty="0" err="1">
                <a:solidFill>
                  <a:srgbClr val="000000"/>
                </a:solidFill>
                <a:latin typeface="Franklin Gothic Medium" pitchFamily="18"/>
                <a:ea typeface="Arial" pitchFamily="34"/>
                <a:cs typeface="Lucida Sans" pitchFamily="2"/>
              </a:rPr>
              <a:t>ätherische</a:t>
            </a:r>
            <a:r>
              <a:rPr lang="en-US" sz="4800" dirty="0">
                <a:solidFill>
                  <a:srgbClr val="000000"/>
                </a:solidFill>
                <a:latin typeface="Franklin Gothic Medium" pitchFamily="18"/>
                <a:ea typeface="Arial" pitchFamily="34"/>
                <a:cs typeface="Lucida Sans" pitchFamily="2"/>
              </a:rPr>
              <a:t> </a:t>
            </a:r>
            <a:r>
              <a:rPr lang="en-US" sz="4800" dirty="0" err="1">
                <a:solidFill>
                  <a:srgbClr val="000000"/>
                </a:solidFill>
                <a:latin typeface="Franklin Gothic Medium" pitchFamily="18"/>
                <a:ea typeface="Arial" pitchFamily="34"/>
                <a:cs typeface="Lucida Sans" pitchFamily="2"/>
              </a:rPr>
              <a:t>Öle</a:t>
            </a:r>
            <a:r>
              <a:rPr lang="en-US" sz="4800" dirty="0">
                <a:solidFill>
                  <a:srgbClr val="000000"/>
                </a:solidFill>
                <a:latin typeface="Franklin Gothic Medium" pitchFamily="18"/>
                <a:ea typeface="Arial" pitchFamily="34"/>
                <a:cs typeface="Lucida Sans" pitchFamily="2"/>
              </a:rPr>
              <a:t>?</a:t>
            </a:r>
            <a:endParaRPr lang="en-US" sz="1500" dirty="0">
              <a:solidFill>
                <a:srgbClr val="000000"/>
              </a:solidFill>
              <a:latin typeface="Franklin Gothic Medium" pitchFamily="18"/>
              <a:ea typeface="Arial" pitchFamily="34"/>
              <a:cs typeface="Lucida Sans" pitchFamily="2"/>
            </a:endParaRPr>
          </a:p>
        </p:txBody>
      </p:sp>
      <p:sp>
        <p:nvSpPr>
          <p:cNvPr id="9" name="Straight Connector 11"/>
          <p:cNvSpPr/>
          <p:nvPr/>
        </p:nvSpPr>
        <p:spPr>
          <a:xfrm>
            <a:off x="1149841" y="906460"/>
            <a:ext cx="6623283" cy="1663"/>
          </a:xfrm>
          <a:prstGeom prst="line">
            <a:avLst/>
          </a:prstGeom>
          <a:noFill/>
          <a:ln w="28440">
            <a:solidFill>
              <a:srgbClr val="669900"/>
            </a:solidFill>
            <a:prstDash val="solid"/>
          </a:ln>
        </p:spPr>
        <p:txBody>
          <a:bodyPr lIns="89708" tIns="44862" rIns="89708" bIns="44862" anchor="ctr" anchorCtr="1" compatLnSpc="0"/>
          <a:lstStyle/>
          <a:p>
            <a:pPr hangingPunct="0">
              <a:defRPr/>
            </a:pPr>
            <a:endParaRPr lang="de-AT">
              <a:latin typeface="Arial" pitchFamily="18"/>
              <a:ea typeface="SimSun" pitchFamily="2"/>
              <a:cs typeface="Lucida Sans" pitchFamily="2"/>
            </a:endParaRPr>
          </a:p>
        </p:txBody>
      </p:sp>
      <p:pic>
        <p:nvPicPr>
          <p:cNvPr id="10"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9290" y="3618739"/>
            <a:ext cx="3591849" cy="2469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83" y="3610197"/>
            <a:ext cx="2482700" cy="24826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2"/>
          <p:cNvSpPr/>
          <p:nvPr/>
        </p:nvSpPr>
        <p:spPr>
          <a:xfrm>
            <a:off x="740817" y="5773809"/>
            <a:ext cx="4623753" cy="4715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101541" tIns="50592" rIns="101541" bIns="50592" compatLnSpc="0">
            <a:spAutoFit/>
          </a:bodyPr>
          <a:lstStyle/>
          <a:p>
            <a:pPr marL="282736" indent="-282377" algn="ctr">
              <a:defRPr/>
            </a:pPr>
            <a:r>
              <a:rPr lang="de-AT" sz="1200" dirty="0">
                <a:solidFill>
                  <a:schemeClr val="bg1"/>
                </a:solidFill>
                <a:latin typeface="Franklin Gothic Book" pitchFamily="18"/>
                <a:ea typeface="SimSun" pitchFamily="2"/>
                <a:cs typeface="Lucida Sans" pitchFamily="2"/>
              </a:rPr>
              <a:t>(</a:t>
            </a:r>
            <a:r>
              <a:rPr lang="de-AT" sz="1200" dirty="0" err="1">
                <a:solidFill>
                  <a:schemeClr val="bg1"/>
                </a:solidFill>
                <a:latin typeface="Franklin Gothic Book" pitchFamily="18"/>
                <a:ea typeface="SimSun" pitchFamily="2"/>
                <a:cs typeface="Lucida Sans" pitchFamily="2"/>
              </a:rPr>
              <a:t>Öldrüsen</a:t>
            </a:r>
            <a:r>
              <a:rPr lang="de-AT" sz="1200" dirty="0">
                <a:solidFill>
                  <a:schemeClr val="bg1"/>
                </a:solidFill>
                <a:latin typeface="Franklin Gothic Book" pitchFamily="18"/>
                <a:ea typeface="SimSun" pitchFamily="2"/>
                <a:cs typeface="Lucida Sans" pitchFamily="2"/>
              </a:rPr>
              <a:t> auf einem Pfefferminzblatt / </a:t>
            </a:r>
            <a:r>
              <a:rPr lang="de-AT" sz="1200" dirty="0" err="1">
                <a:solidFill>
                  <a:schemeClr val="bg1"/>
                </a:solidFill>
                <a:latin typeface="Franklin Gothic Book" pitchFamily="18"/>
                <a:ea typeface="SimSun" pitchFamily="2"/>
                <a:cs typeface="Lucida Sans" pitchFamily="2"/>
              </a:rPr>
              <a:t>GInger</a:t>
            </a:r>
            <a:endParaRPr lang="de-AT" sz="1200" dirty="0">
              <a:solidFill>
                <a:schemeClr val="bg1"/>
              </a:solidFill>
              <a:latin typeface="Franklin Gothic Book" pitchFamily="18"/>
              <a:ea typeface="SimSun" pitchFamily="2"/>
              <a:cs typeface="Lucida Sans" pitchFamily="2"/>
            </a:endParaRPr>
          </a:p>
          <a:p>
            <a:pPr>
              <a:defRPr/>
            </a:pPr>
            <a:endParaRPr lang="de-AT" sz="1200" dirty="0">
              <a:solidFill>
                <a:schemeClr val="bg1"/>
              </a:solidFill>
              <a:latin typeface="Franklin Gothic Book" pitchFamily="18"/>
              <a:ea typeface="SimSun" pitchFamily="2"/>
              <a:cs typeface="Lucida Sans" pitchFamily="2"/>
            </a:endParaRPr>
          </a:p>
        </p:txBody>
      </p:sp>
      <p:pic>
        <p:nvPicPr>
          <p:cNvPr id="18"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671" y="1102106"/>
            <a:ext cx="8828916" cy="249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Bild 3" descr="Bildschirmfoto 2014-01-18 um 07.14.4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4491" y="3600532"/>
            <a:ext cx="3029903" cy="248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12"/>
          <p:cNvSpPr/>
          <p:nvPr/>
        </p:nvSpPr>
        <p:spPr>
          <a:xfrm>
            <a:off x="97105" y="62336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24" name="Picture 14"/>
          <p:cNvPicPr>
            <a:picLocks/>
          </p:cNvPicPr>
          <p:nvPr/>
        </p:nvPicPr>
        <p:blipFill>
          <a:blip r:embed="rId7" cstate="email">
            <a:extLst>
              <a:ext uri="{28A0092B-C50C-407E-A947-70E740481C1C}">
                <a14:useLocalDpi xmlns:a14="http://schemas.microsoft.com/office/drawing/2010/main"/>
              </a:ext>
            </a:extLst>
          </a:blip>
          <a:stretch>
            <a:fillRect/>
          </a:stretch>
        </p:blipFill>
        <p:spPr>
          <a:xfrm>
            <a:off x="78372" y="6317975"/>
            <a:ext cx="2198485" cy="466344"/>
          </a:xfrm>
          <a:prstGeom prst="rect">
            <a:avLst/>
          </a:prstGeom>
        </p:spPr>
      </p:pic>
      <p:sp>
        <p:nvSpPr>
          <p:cNvPr id="25" name="TextBox 15"/>
          <p:cNvSpPr txBox="1"/>
          <p:nvPr/>
        </p:nvSpPr>
        <p:spPr>
          <a:xfrm>
            <a:off x="5367099" y="66065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6" name="TextBox 16"/>
          <p:cNvSpPr txBox="1"/>
          <p:nvPr/>
        </p:nvSpPr>
        <p:spPr>
          <a:xfrm>
            <a:off x="2179167" y="64049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3679805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2"/>
          <p:cNvSpPr txBox="1">
            <a:spLocks noChangeArrowheads="1"/>
          </p:cNvSpPr>
          <p:nvPr/>
        </p:nvSpPr>
        <p:spPr bwMode="auto">
          <a:xfrm>
            <a:off x="-38476" y="271239"/>
            <a:ext cx="9638535" cy="113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1852" tIns="50925" rIns="101852" bIns="5092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6700">
                <a:latin typeface="Franklin Gothic Medium" charset="0"/>
              </a:rPr>
              <a:t>Destillation</a:t>
            </a:r>
          </a:p>
        </p:txBody>
      </p:sp>
      <p:pic>
        <p:nvPicPr>
          <p:cNvPr id="9" name="Picture 140" descr="steam-distillation"/>
          <p:cNvPicPr/>
          <p:nvPr/>
        </p:nvPicPr>
        <p:blipFill>
          <a:blip r:embed="rId3" cstate="print"/>
          <a:srcRect/>
          <a:stretch>
            <a:fillRect/>
          </a:stretch>
        </p:blipFill>
        <p:spPr bwMode="auto">
          <a:xfrm>
            <a:off x="1409321" y="1353909"/>
            <a:ext cx="7009843" cy="4636691"/>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13"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19"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20"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1"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930508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1" y="362799"/>
            <a:ext cx="8894331" cy="5753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45" tIns="41026" rIns="82045" bIns="41026">
            <a:spAutoFit/>
          </a:bodyPr>
          <a:lstStyle/>
          <a:p>
            <a:pPr algn="ctr">
              <a:tabLst>
                <a:tab pos="649516" algn="l"/>
                <a:tab pos="1299032" algn="l"/>
                <a:tab pos="1948546" algn="l"/>
                <a:tab pos="2598062" algn="l"/>
                <a:tab pos="3247569" algn="l"/>
                <a:tab pos="3897085" algn="l"/>
                <a:tab pos="4546601" algn="l"/>
                <a:tab pos="5196113" algn="l"/>
                <a:tab pos="5845629" algn="l"/>
                <a:tab pos="6495144" algn="l"/>
                <a:tab pos="7144656" algn="l"/>
                <a:tab pos="7794172" algn="l"/>
                <a:tab pos="8443688" algn="l"/>
              </a:tabLst>
              <a:defRPr/>
            </a:pPr>
            <a:r>
              <a:rPr lang="de-DE" sz="3200" b="1" dirty="0">
                <a:solidFill>
                  <a:srgbClr val="000000"/>
                </a:solidFill>
                <a:latin typeface="Calibri" charset="0"/>
                <a:cs typeface="Microsoft YaHei" charset="0"/>
              </a:rPr>
              <a:t>Wie kann ich ätherische Öle verwenden </a:t>
            </a:r>
          </a:p>
        </p:txBody>
      </p:sp>
      <p:sp>
        <p:nvSpPr>
          <p:cNvPr id="12292" name="Rectangle 4"/>
          <p:cNvSpPr>
            <a:spLocks noChangeArrowheads="1"/>
          </p:cNvSpPr>
          <p:nvPr/>
        </p:nvSpPr>
        <p:spPr bwMode="auto">
          <a:xfrm>
            <a:off x="134681" y="2218767"/>
            <a:ext cx="3325091" cy="16986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360" cap="flat">
                <a:solidFill>
                  <a:srgbClr val="80808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45" tIns="41026" rIns="82045" bIns="41026">
            <a:spAutoFit/>
          </a:bodyPr>
          <a:lstStyle/>
          <a:p>
            <a:pPr>
              <a:tabLst>
                <a:tab pos="649516" algn="l"/>
                <a:tab pos="1299032" algn="l"/>
                <a:tab pos="1948546" algn="l"/>
                <a:tab pos="2598062" algn="l"/>
                <a:tab pos="3247569" algn="l"/>
              </a:tabLst>
              <a:defRPr/>
            </a:pPr>
            <a:r>
              <a:rPr lang="de-DE" sz="1500" b="1" i="1" dirty="0">
                <a:solidFill>
                  <a:srgbClr val="000000"/>
                </a:solidFill>
                <a:latin typeface="Calibri" charset="0"/>
                <a:cs typeface="Microsoft YaHei" charset="0"/>
              </a:rPr>
              <a:t>+  </a:t>
            </a:r>
            <a:r>
              <a:rPr lang="de-DE" sz="1500" i="1" dirty="0">
                <a:solidFill>
                  <a:srgbClr val="000000"/>
                </a:solidFill>
                <a:latin typeface="Calibri" charset="0"/>
                <a:cs typeface="Microsoft YaHei" charset="0"/>
              </a:rPr>
              <a:t>INHALIEREN ODER DIFUSSEN </a:t>
            </a:r>
          </a:p>
          <a:p>
            <a:pPr>
              <a:tabLst>
                <a:tab pos="649516" algn="l"/>
                <a:tab pos="1299032" algn="l"/>
                <a:tab pos="1948546" algn="l"/>
                <a:tab pos="2598062" algn="l"/>
                <a:tab pos="3247569" algn="l"/>
              </a:tabLst>
              <a:defRPr/>
            </a:pPr>
            <a:r>
              <a:rPr lang="de-DE" sz="1500" i="1" dirty="0">
                <a:solidFill>
                  <a:srgbClr val="000000"/>
                </a:solidFill>
                <a:latin typeface="Calibri" charset="0"/>
                <a:cs typeface="Microsoft YaHei" charset="0"/>
              </a:rPr>
              <a:t>+ ERLEICHERT MEINE ATMUNG</a:t>
            </a:r>
          </a:p>
          <a:p>
            <a:pPr>
              <a:tabLst>
                <a:tab pos="649516" algn="l"/>
                <a:tab pos="1299032" algn="l"/>
                <a:tab pos="1948546" algn="l"/>
                <a:tab pos="2598062" algn="l"/>
                <a:tab pos="3247569" algn="l"/>
              </a:tabLst>
              <a:defRPr/>
            </a:pPr>
            <a:r>
              <a:rPr lang="de-DE" sz="1500" i="1" dirty="0">
                <a:solidFill>
                  <a:srgbClr val="000000"/>
                </a:solidFill>
                <a:latin typeface="Calibri" charset="0"/>
                <a:cs typeface="Microsoft YaHei" charset="0"/>
              </a:rPr>
              <a:t>+ WAS ICH EINATME BEINFLUSST   </a:t>
            </a:r>
          </a:p>
          <a:p>
            <a:pPr>
              <a:tabLst>
                <a:tab pos="649516" algn="l"/>
                <a:tab pos="1299032" algn="l"/>
                <a:tab pos="1948546" algn="l"/>
                <a:tab pos="2598062" algn="l"/>
                <a:tab pos="3247569" algn="l"/>
              </a:tabLst>
              <a:defRPr/>
            </a:pPr>
            <a:r>
              <a:rPr lang="de-DE" sz="1500" i="1" dirty="0">
                <a:solidFill>
                  <a:srgbClr val="000000"/>
                </a:solidFill>
                <a:latin typeface="Calibri" charset="0"/>
                <a:cs typeface="Microsoft YaHei" charset="0"/>
              </a:rPr>
              <a:t>   MEINE  STIMMUNG</a:t>
            </a:r>
          </a:p>
          <a:p>
            <a:pPr>
              <a:tabLst>
                <a:tab pos="649516" algn="l"/>
                <a:tab pos="1299032" algn="l"/>
                <a:tab pos="1948546" algn="l"/>
                <a:tab pos="2598062" algn="l"/>
                <a:tab pos="3247569" algn="l"/>
              </a:tabLst>
              <a:defRPr/>
            </a:pPr>
            <a:r>
              <a:rPr lang="de-DE" sz="1500" i="1" dirty="0">
                <a:solidFill>
                  <a:srgbClr val="000000"/>
                </a:solidFill>
                <a:latin typeface="Calibri" charset="0"/>
                <a:cs typeface="Microsoft YaHei" charset="0"/>
              </a:rPr>
              <a:t>+ TÖTET LUFTGETRAGENE KEIME   </a:t>
            </a:r>
          </a:p>
          <a:p>
            <a:pPr>
              <a:tabLst>
                <a:tab pos="649516" algn="l"/>
                <a:tab pos="1299032" algn="l"/>
                <a:tab pos="1948546" algn="l"/>
                <a:tab pos="2598062" algn="l"/>
                <a:tab pos="3247569" algn="l"/>
              </a:tabLst>
              <a:defRPr/>
            </a:pPr>
            <a:r>
              <a:rPr lang="de-DE" sz="1500" i="1" dirty="0">
                <a:solidFill>
                  <a:srgbClr val="000000"/>
                </a:solidFill>
                <a:latin typeface="Calibri" charset="0"/>
                <a:cs typeface="Microsoft YaHei" charset="0"/>
              </a:rPr>
              <a:t>+ REINIGT DIE LUFT VON UNANGE- </a:t>
            </a:r>
          </a:p>
          <a:p>
            <a:pPr>
              <a:tabLst>
                <a:tab pos="649516" algn="l"/>
                <a:tab pos="1299032" algn="l"/>
                <a:tab pos="1948546" algn="l"/>
                <a:tab pos="2598062" algn="l"/>
                <a:tab pos="3247569" algn="l"/>
              </a:tabLst>
              <a:defRPr/>
            </a:pPr>
            <a:r>
              <a:rPr lang="de-DE" sz="1500" i="1" dirty="0">
                <a:solidFill>
                  <a:srgbClr val="000000"/>
                </a:solidFill>
                <a:latin typeface="Calibri" charset="0"/>
                <a:cs typeface="Microsoft YaHei" charset="0"/>
              </a:rPr>
              <a:t>   NEHMEN GERÜCHEN</a:t>
            </a:r>
          </a:p>
        </p:txBody>
      </p:sp>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80" y="1330699"/>
            <a:ext cx="831273" cy="79982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360" cap="flat">
                <a:solidFill>
                  <a:srgbClr val="80808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3169" y="1330701"/>
            <a:ext cx="831273" cy="79701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360" cap="flat">
                <a:solidFill>
                  <a:srgbClr val="80808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2295" name="Rectangle 7"/>
          <p:cNvSpPr>
            <a:spLocks noChangeArrowheads="1"/>
          </p:cNvSpPr>
          <p:nvPr/>
        </p:nvSpPr>
        <p:spPr bwMode="auto">
          <a:xfrm>
            <a:off x="3547352" y="2756657"/>
            <a:ext cx="5486977" cy="17129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360" cap="flat">
                <a:solidFill>
                  <a:srgbClr val="80808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1412" tIns="45550" rIns="91412" bIns="45550">
            <a:spAutoFit/>
          </a:bodyPr>
          <a:lstStyle/>
          <a:p>
            <a:pPr marL="252116" indent="-250692">
              <a:tabLst>
                <a:tab pos="649516" algn="l"/>
                <a:tab pos="1299032" algn="l"/>
                <a:tab pos="1948546" algn="l"/>
                <a:tab pos="2598062" algn="l"/>
                <a:tab pos="3247569" algn="l"/>
                <a:tab pos="3897085" algn="l"/>
                <a:tab pos="4546601" algn="l"/>
                <a:tab pos="5196113" algn="l"/>
              </a:tabLst>
              <a:defRPr/>
            </a:pPr>
            <a:endParaRPr lang="de-DE" sz="2500">
              <a:solidFill>
                <a:srgbClr val="000000"/>
              </a:solidFill>
              <a:latin typeface="Franklin Gothic Book" charset="0"/>
              <a:cs typeface="Microsoft YaHei" charset="0"/>
            </a:endParaRPr>
          </a:p>
          <a:p>
            <a:pPr marL="252116" indent="-250692">
              <a:tabLst>
                <a:tab pos="649516" algn="l"/>
                <a:tab pos="1299032" algn="l"/>
                <a:tab pos="1948546" algn="l"/>
                <a:tab pos="2598062" algn="l"/>
                <a:tab pos="3247569" algn="l"/>
                <a:tab pos="3897085" algn="l"/>
                <a:tab pos="4546601" algn="l"/>
                <a:tab pos="5196113" algn="l"/>
              </a:tabLst>
              <a:defRPr/>
            </a:pPr>
            <a:endParaRPr lang="de-DE" sz="2500">
              <a:solidFill>
                <a:srgbClr val="000000"/>
              </a:solidFill>
              <a:latin typeface="Franklin Gothic Book" charset="0"/>
              <a:cs typeface="Microsoft YaHei" charset="0"/>
            </a:endParaRPr>
          </a:p>
          <a:p>
            <a:pPr marL="252116" indent="-250692">
              <a:tabLst>
                <a:tab pos="649516" algn="l"/>
                <a:tab pos="1299032" algn="l"/>
                <a:tab pos="1948546" algn="l"/>
                <a:tab pos="2598062" algn="l"/>
                <a:tab pos="3247569" algn="l"/>
                <a:tab pos="3897085" algn="l"/>
                <a:tab pos="4546601" algn="l"/>
                <a:tab pos="5196113" algn="l"/>
              </a:tabLst>
              <a:defRPr/>
            </a:pPr>
            <a:endParaRPr lang="de-DE" sz="2500">
              <a:solidFill>
                <a:srgbClr val="000000"/>
              </a:solidFill>
              <a:latin typeface="Franklin Gothic Book" charset="0"/>
              <a:cs typeface="Microsoft YaHei" charset="0"/>
            </a:endParaRPr>
          </a:p>
          <a:p>
            <a:pPr marL="252116" indent="-250692">
              <a:tabLst>
                <a:tab pos="649516" algn="l"/>
                <a:tab pos="1299032" algn="l"/>
                <a:tab pos="1948546" algn="l"/>
                <a:tab pos="2598062" algn="l"/>
                <a:tab pos="3247569" algn="l"/>
                <a:tab pos="3897085" algn="l"/>
                <a:tab pos="4546601" algn="l"/>
                <a:tab pos="5196113" algn="l"/>
              </a:tabLst>
              <a:defRPr/>
            </a:pPr>
            <a:endParaRPr lang="de-DE" sz="2300">
              <a:solidFill>
                <a:srgbClr val="000000"/>
              </a:solidFill>
              <a:latin typeface="Franklin Gothic Book" charset="0"/>
              <a:cs typeface="Microsoft YaHei" charset="0"/>
            </a:endParaRPr>
          </a:p>
          <a:p>
            <a:pPr marL="252116" indent="-250692">
              <a:tabLst>
                <a:tab pos="649516" algn="l"/>
                <a:tab pos="1299032" algn="l"/>
                <a:tab pos="1948546" algn="l"/>
                <a:tab pos="2598062" algn="l"/>
                <a:tab pos="3247569" algn="l"/>
                <a:tab pos="3897085" algn="l"/>
                <a:tab pos="4546601" algn="l"/>
                <a:tab pos="5196113" algn="l"/>
              </a:tabLst>
              <a:defRPr/>
            </a:pPr>
            <a:endParaRPr lang="de-DE" sz="700">
              <a:solidFill>
                <a:srgbClr val="000000"/>
              </a:solidFill>
              <a:latin typeface="Franklin Gothic Book" charset="0"/>
              <a:cs typeface="Microsoft YaHei" charset="0"/>
            </a:endParaRPr>
          </a:p>
        </p:txBody>
      </p:sp>
      <p:sp>
        <p:nvSpPr>
          <p:cNvPr id="12296" name="Rectangle 8"/>
          <p:cNvSpPr>
            <a:spLocks noChangeArrowheads="1"/>
          </p:cNvSpPr>
          <p:nvPr/>
        </p:nvSpPr>
        <p:spPr bwMode="auto">
          <a:xfrm>
            <a:off x="1163207" y="1493189"/>
            <a:ext cx="1588172" cy="3843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360" cap="flat">
                <a:solidFill>
                  <a:srgbClr val="80808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1412" tIns="45550" rIns="91412" bIns="45550">
            <a:spAutoFit/>
          </a:bodyPr>
          <a:lstStyle/>
          <a:p>
            <a:pPr marL="252116" indent="-250692">
              <a:tabLst>
                <a:tab pos="649516" algn="l"/>
                <a:tab pos="1299032" algn="l"/>
              </a:tabLst>
              <a:defRPr/>
            </a:pPr>
            <a:r>
              <a:rPr lang="de-DE" dirty="0">
                <a:solidFill>
                  <a:srgbClr val="000000"/>
                </a:solidFill>
                <a:latin typeface="Franklin Gothic Book" charset="0"/>
                <a:cs typeface="Microsoft YaHei" charset="0"/>
              </a:rPr>
              <a:t>AROMATISCH</a:t>
            </a:r>
          </a:p>
        </p:txBody>
      </p:sp>
      <p:pic>
        <p:nvPicPr>
          <p:cNvPr id="1229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0850" y="1330707"/>
            <a:ext cx="831273" cy="79001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360" cap="flat">
                <a:solidFill>
                  <a:srgbClr val="80808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2298" name="Rectangle 10"/>
          <p:cNvSpPr>
            <a:spLocks noChangeArrowheads="1"/>
          </p:cNvSpPr>
          <p:nvPr/>
        </p:nvSpPr>
        <p:spPr bwMode="auto">
          <a:xfrm>
            <a:off x="3906702" y="1493187"/>
            <a:ext cx="2078183" cy="3739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0753" tIns="40382" rIns="80753" bIns="40382">
            <a:spAutoFit/>
          </a:bodyPr>
          <a:lstStyle/>
          <a:p>
            <a:pPr>
              <a:tabLst>
                <a:tab pos="649516" algn="l"/>
                <a:tab pos="1299032" algn="l"/>
                <a:tab pos="1948546" algn="l"/>
              </a:tabLst>
              <a:defRPr/>
            </a:pPr>
            <a:r>
              <a:rPr lang="de-DE">
                <a:solidFill>
                  <a:srgbClr val="000000"/>
                </a:solidFill>
                <a:latin typeface="Calibri" charset="0"/>
                <a:cs typeface="Microsoft YaHei" charset="0"/>
              </a:rPr>
              <a:t>Topisch-Äußerlich</a:t>
            </a:r>
          </a:p>
        </p:txBody>
      </p:sp>
      <p:sp>
        <p:nvSpPr>
          <p:cNvPr id="12299" name="Rectangle 11"/>
          <p:cNvSpPr>
            <a:spLocks noChangeArrowheads="1"/>
          </p:cNvSpPr>
          <p:nvPr/>
        </p:nvSpPr>
        <p:spPr bwMode="auto">
          <a:xfrm>
            <a:off x="3327197" y="2218768"/>
            <a:ext cx="3241387" cy="262070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0753" tIns="40382" rIns="80753" bIns="40382">
            <a:spAutoFit/>
          </a:bodyPr>
          <a:lstStyle/>
          <a:p>
            <a:pPr>
              <a:tabLst>
                <a:tab pos="649516" algn="l"/>
                <a:tab pos="1299032" algn="l"/>
                <a:tab pos="1948546" algn="l"/>
                <a:tab pos="2598062" algn="l"/>
              </a:tabLst>
              <a:defRPr/>
            </a:pPr>
            <a:r>
              <a:rPr lang="de-DE" sz="1500" dirty="0">
                <a:solidFill>
                  <a:srgbClr val="000000"/>
                </a:solidFill>
                <a:latin typeface="Calibri" charset="0"/>
                <a:cs typeface="Microsoft YaHei" charset="0"/>
              </a:rPr>
              <a:t>+ </a:t>
            </a:r>
            <a:r>
              <a:rPr lang="de-DE" sz="1500" i="1" dirty="0">
                <a:solidFill>
                  <a:srgbClr val="000000"/>
                </a:solidFill>
                <a:latin typeface="Calibri" charset="0"/>
                <a:cs typeface="Microsoft YaHei" charset="0"/>
              </a:rPr>
              <a:t>KRAFTVOLL- EIN TROPFEN</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ÄTH. ÖL KANN JEDE ZELLE</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DES KÖRPERS ERREICHEN</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BERUHIGT SEHR RASCH</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AUF </a:t>
            </a:r>
            <a:r>
              <a:rPr lang="de-DE" sz="1500" i="1" dirty="0" err="1">
                <a:solidFill>
                  <a:srgbClr val="000000"/>
                </a:solidFill>
                <a:latin typeface="Calibri" charset="0"/>
                <a:cs typeface="Microsoft YaHei" charset="0"/>
              </a:rPr>
              <a:t>FUßSOHLEN</a:t>
            </a:r>
            <a:r>
              <a:rPr lang="de-DE" sz="1500" i="1" dirty="0">
                <a:solidFill>
                  <a:srgbClr val="000000"/>
                </a:solidFill>
                <a:latin typeface="Calibri" charset="0"/>
                <a:cs typeface="Microsoft YaHei" charset="0"/>
              </a:rPr>
              <a:t>, HINTER  DEN  </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OHREN, </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BRUST, NACKEN, KOPF ODER </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PROBLEMSTELLEN AUFTRAGEN  UND </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LEICHT EINMASSIEREN</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BEI SENSITIVER HAUT MIT</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FRAKT. KOKOSÖL VERDÜNNEN</a:t>
            </a:r>
          </a:p>
        </p:txBody>
      </p:sp>
      <p:pic>
        <p:nvPicPr>
          <p:cNvPr id="1230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3218" y="4819651"/>
            <a:ext cx="2062307" cy="137972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360" cap="flat">
                <a:solidFill>
                  <a:srgbClr val="80808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2301" name="Rectangle 13"/>
          <p:cNvSpPr>
            <a:spLocks noChangeArrowheads="1"/>
          </p:cNvSpPr>
          <p:nvPr/>
        </p:nvSpPr>
        <p:spPr bwMode="auto">
          <a:xfrm>
            <a:off x="7149525" y="1493187"/>
            <a:ext cx="1412875" cy="3739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0753" tIns="40382" rIns="80753" bIns="40382">
            <a:spAutoFit/>
          </a:bodyPr>
          <a:lstStyle/>
          <a:p>
            <a:pPr>
              <a:tabLst>
                <a:tab pos="649516" algn="l"/>
                <a:tab pos="1299032" algn="l"/>
              </a:tabLst>
              <a:defRPr/>
            </a:pPr>
            <a:r>
              <a:rPr lang="de-DE">
                <a:solidFill>
                  <a:srgbClr val="000000"/>
                </a:solidFill>
                <a:latin typeface="Calibri" charset="0"/>
                <a:cs typeface="Microsoft YaHei" charset="0"/>
              </a:rPr>
              <a:t>INTERN</a:t>
            </a:r>
          </a:p>
        </p:txBody>
      </p:sp>
      <p:sp>
        <p:nvSpPr>
          <p:cNvPr id="12302" name="Rectangle 14"/>
          <p:cNvSpPr>
            <a:spLocks noChangeArrowheads="1"/>
          </p:cNvSpPr>
          <p:nvPr/>
        </p:nvSpPr>
        <p:spPr bwMode="auto">
          <a:xfrm>
            <a:off x="6318260" y="2300017"/>
            <a:ext cx="2743489" cy="17129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360" cap="flat">
                <a:solidFill>
                  <a:srgbClr val="80808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1412" tIns="45550" rIns="91412" bIns="45550">
            <a:spAutoFit/>
          </a:bodyPr>
          <a:lstStyle/>
          <a:p>
            <a:pPr marL="252116" indent="-250692">
              <a:tabLst>
                <a:tab pos="649516" algn="l"/>
                <a:tab pos="1299032" algn="l"/>
                <a:tab pos="1948546" algn="l"/>
                <a:tab pos="2598062" algn="l"/>
              </a:tabLst>
              <a:defRPr/>
            </a:pPr>
            <a:endParaRPr lang="de-DE" sz="2500">
              <a:solidFill>
                <a:srgbClr val="000000"/>
              </a:solidFill>
              <a:latin typeface="Franklin Gothic Book" charset="0"/>
              <a:cs typeface="Microsoft YaHei" charset="0"/>
            </a:endParaRPr>
          </a:p>
          <a:p>
            <a:pPr marL="252116" indent="-250692">
              <a:tabLst>
                <a:tab pos="649516" algn="l"/>
                <a:tab pos="1299032" algn="l"/>
                <a:tab pos="1948546" algn="l"/>
                <a:tab pos="2598062" algn="l"/>
              </a:tabLst>
              <a:defRPr/>
            </a:pPr>
            <a:endParaRPr lang="de-DE" sz="2500">
              <a:solidFill>
                <a:srgbClr val="000000"/>
              </a:solidFill>
              <a:latin typeface="Franklin Gothic Book" charset="0"/>
              <a:cs typeface="Microsoft YaHei" charset="0"/>
            </a:endParaRPr>
          </a:p>
          <a:p>
            <a:pPr marL="252116" indent="-250692">
              <a:tabLst>
                <a:tab pos="649516" algn="l"/>
                <a:tab pos="1299032" algn="l"/>
                <a:tab pos="1948546" algn="l"/>
                <a:tab pos="2598062" algn="l"/>
              </a:tabLst>
              <a:defRPr/>
            </a:pPr>
            <a:endParaRPr lang="de-DE" sz="2500">
              <a:solidFill>
                <a:srgbClr val="000000"/>
              </a:solidFill>
              <a:latin typeface="Franklin Gothic Book" charset="0"/>
              <a:cs typeface="Microsoft YaHei" charset="0"/>
            </a:endParaRPr>
          </a:p>
          <a:p>
            <a:pPr marL="252116" indent="-250692">
              <a:tabLst>
                <a:tab pos="649516" algn="l"/>
                <a:tab pos="1299032" algn="l"/>
                <a:tab pos="1948546" algn="l"/>
                <a:tab pos="2598062" algn="l"/>
              </a:tabLst>
              <a:defRPr/>
            </a:pPr>
            <a:endParaRPr lang="de-DE" sz="2300">
              <a:solidFill>
                <a:srgbClr val="000000"/>
              </a:solidFill>
              <a:latin typeface="Franklin Gothic Book" charset="0"/>
              <a:cs typeface="Microsoft YaHei" charset="0"/>
            </a:endParaRPr>
          </a:p>
          <a:p>
            <a:pPr marL="252116" indent="-250692">
              <a:tabLst>
                <a:tab pos="649516" algn="l"/>
                <a:tab pos="1299032" algn="l"/>
                <a:tab pos="1948546" algn="l"/>
                <a:tab pos="2598062" algn="l"/>
              </a:tabLst>
              <a:defRPr/>
            </a:pPr>
            <a:endParaRPr lang="de-DE" sz="700">
              <a:solidFill>
                <a:srgbClr val="000000"/>
              </a:solidFill>
              <a:latin typeface="Franklin Gothic Book" charset="0"/>
              <a:cs typeface="Microsoft YaHei" charset="0"/>
            </a:endParaRPr>
          </a:p>
        </p:txBody>
      </p:sp>
      <p:sp>
        <p:nvSpPr>
          <p:cNvPr id="12303" name="Rectangle 15"/>
          <p:cNvSpPr>
            <a:spLocks noChangeArrowheads="1"/>
          </p:cNvSpPr>
          <p:nvPr/>
        </p:nvSpPr>
        <p:spPr bwMode="auto">
          <a:xfrm>
            <a:off x="6318258" y="2218768"/>
            <a:ext cx="2825751" cy="23898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0753" tIns="40382" rIns="80753" bIns="40382">
            <a:spAutoFit/>
          </a:bodyPr>
          <a:lstStyle/>
          <a:p>
            <a:pPr>
              <a:tabLst>
                <a:tab pos="649516" algn="l"/>
                <a:tab pos="1299032" algn="l"/>
                <a:tab pos="1948546" algn="l"/>
                <a:tab pos="2598062" algn="l"/>
              </a:tabLst>
              <a:defRPr/>
            </a:pPr>
            <a:r>
              <a:rPr lang="de-DE" sz="1500" i="1" dirty="0">
                <a:solidFill>
                  <a:srgbClr val="000000"/>
                </a:solidFill>
                <a:latin typeface="Calibri" charset="0"/>
                <a:cs typeface="Microsoft YaHei" charset="0"/>
              </a:rPr>
              <a:t>+ DEM TRINKWASSER  ZUFÜGEN</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GEWÜNSCHTE TROPFEN-ZAHL </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UNTER DIE ZUNGE ODER IN EINE </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KAPSEL GEBEN</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NÄHRT UND PFLEGT DEN</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KÖRPER, INKL. MUND,</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VERDAUUNGSSYSTEM, HALS, </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LEBER UND HARNTRAKT  </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WIE AUF DEM ETIKETT </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EMPFOHLEN VERWENDEN</a:t>
            </a:r>
          </a:p>
        </p:txBody>
      </p:sp>
      <p:pic>
        <p:nvPicPr>
          <p:cNvPr id="12304" name="Picture 16"/>
          <p:cNvPicPr>
            <a:picLocks noChangeAspect="1" noChangeArrowheads="1"/>
          </p:cNvPicPr>
          <p:nvPr/>
        </p:nvPicPr>
        <p:blipFill>
          <a:blip r:embed="rId7">
            <a:lum contrast="10000"/>
            <a:extLst>
              <a:ext uri="{28A0092B-C50C-407E-A947-70E740481C1C}">
                <a14:useLocalDpi xmlns:a14="http://schemas.microsoft.com/office/drawing/2010/main" val="0"/>
              </a:ext>
            </a:extLst>
          </a:blip>
          <a:srcRect/>
          <a:stretch>
            <a:fillRect/>
          </a:stretch>
        </p:blipFill>
        <p:spPr bwMode="auto">
          <a:xfrm>
            <a:off x="8312728" y="5042649"/>
            <a:ext cx="747568" cy="963707"/>
          </a:xfrm>
          <a:prstGeom prst="rect">
            <a:avLst/>
          </a:prstGeom>
          <a:noFill/>
          <a:ln>
            <a:noFill/>
          </a:ln>
          <a:effectLst/>
          <a:extLst>
            <a:ext uri="{909E8E84-426E-40dd-AFC4-6F175D3DCCD1}">
              <a14:hiddenFill xmlns:a14="http://schemas.microsoft.com/office/drawing/2010/main" xmlns="">
                <a:blipFill dpi="0" rotWithShape="0">
                  <a:blip>
                    <a:lum contrast="10000"/>
                  </a:blip>
                  <a:srcRect/>
                  <a:stretch>
                    <a:fillRect/>
                  </a:stretch>
                </a:blipFill>
              </a14:hiddenFill>
            </a:ext>
            <a:ext uri="{91240B29-F687-4f45-9708-019B960494DF}">
              <a14:hiddenLine xmlns:a14="http://schemas.microsoft.com/office/drawing/2010/main" xmlns="" w="9360"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2305" name="Picture 17"/>
          <p:cNvPicPr>
            <a:picLocks noChangeAspect="1" noChangeArrowheads="1"/>
          </p:cNvPicPr>
          <p:nvPr/>
        </p:nvPicPr>
        <p:blipFill>
          <a:blip r:embed="rId8">
            <a:extLst>
              <a:ext uri="{28A0092B-C50C-407E-A947-70E740481C1C}">
                <a14:useLocalDpi xmlns:a14="http://schemas.microsoft.com/office/drawing/2010/main" val="0"/>
              </a:ext>
            </a:extLst>
          </a:blip>
          <a:srcRect b="43034"/>
          <a:stretch>
            <a:fillRect/>
          </a:stretch>
        </p:blipFill>
        <p:spPr bwMode="auto">
          <a:xfrm>
            <a:off x="7481465" y="5364825"/>
            <a:ext cx="816841" cy="504265"/>
          </a:xfrm>
          <a:prstGeom prst="rect">
            <a:avLst/>
          </a:prstGeom>
          <a:noFill/>
          <a:ln>
            <a:noFill/>
          </a:ln>
          <a:effectLst/>
          <a:extLst>
            <a:ext uri="{909E8E84-426E-40dd-AFC4-6F175D3DCCD1}">
              <a14:hiddenFill xmlns:a14="http://schemas.microsoft.com/office/drawing/2010/main" xmlns="">
                <a:blipFill dpi="0" rotWithShape="0">
                  <a:blip/>
                  <a:srcRect b="43034"/>
                  <a:stretch>
                    <a:fillRect/>
                  </a:stretch>
                </a:blipFill>
              </a14:hiddenFill>
            </a:ext>
            <a:ext uri="{91240B29-F687-4f45-9708-019B960494DF}">
              <a14:hiddenLine xmlns:a14="http://schemas.microsoft.com/office/drawing/2010/main" xmlns="" w="9360"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2306" name="Picture 18"/>
          <p:cNvPicPr>
            <a:picLocks noChangeAspect="1" noChangeArrowheads="1"/>
          </p:cNvPicPr>
          <p:nvPr/>
        </p:nvPicPr>
        <p:blipFill>
          <a:blip r:embed="rId9">
            <a:extLst>
              <a:ext uri="{28A0092B-C50C-407E-A947-70E740481C1C}">
                <a14:useLocalDpi xmlns:a14="http://schemas.microsoft.com/office/drawing/2010/main" val="0"/>
              </a:ext>
            </a:extLst>
          </a:blip>
          <a:srcRect l="7805" t="11102" r="7805" b="6659"/>
          <a:stretch>
            <a:fillRect/>
          </a:stretch>
        </p:blipFill>
        <p:spPr bwMode="auto">
          <a:xfrm>
            <a:off x="6650191" y="5203732"/>
            <a:ext cx="913535" cy="862853"/>
          </a:xfrm>
          <a:prstGeom prst="rect">
            <a:avLst/>
          </a:prstGeom>
          <a:noFill/>
          <a:ln>
            <a:noFill/>
          </a:ln>
          <a:effectLst/>
          <a:extLst>
            <a:ext uri="{909E8E84-426E-40dd-AFC4-6F175D3DCCD1}">
              <a14:hiddenFill xmlns:a14="http://schemas.microsoft.com/office/drawing/2010/main" xmlns="">
                <a:blipFill dpi="0" rotWithShape="0">
                  <a:blip/>
                  <a:srcRect l="7805" t="11102" r="7805" b="6659"/>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0"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21" name="Picture 14"/>
          <p:cNvPicPr>
            <a:picLocks/>
          </p:cNvPicPr>
          <p:nvPr/>
        </p:nvPicPr>
        <p:blipFill>
          <a:blip r:embed="rId10"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22"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3"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pic>
        <p:nvPicPr>
          <p:cNvPr id="24" name="Picture 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4419" y="4128432"/>
            <a:ext cx="1369078" cy="2053617"/>
          </a:xfrm>
          <a:prstGeom prst="rect">
            <a:avLst/>
          </a:prstGeom>
          <a:effectLst>
            <a:softEdge rad="101600"/>
          </a:effectLst>
        </p:spPr>
      </p:pic>
    </p:spTree>
    <p:extLst>
      <p:ext uri="{BB962C8B-B14F-4D97-AF65-F5344CB8AC3E}">
        <p14:creationId xmlns:p14="http://schemas.microsoft.com/office/powerpoint/2010/main" val="19611679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3665" name="Bild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13" y="0"/>
            <a:ext cx="7946159" cy="4908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3666" name="Bild 1" descr="Aromatogramm_Weihrauc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15355"/>
            <a:ext cx="7827819" cy="4101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9"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0"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1"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3475921524"/>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990284" y="0"/>
            <a:ext cx="12172159" cy="593513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http://www.trydoterra.com/wp-content/uploads/2010/04/cptg.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7380" y="1261533"/>
            <a:ext cx="2048816" cy="115540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540153" y="1298211"/>
            <a:ext cx="493627" cy="415492"/>
          </a:xfrm>
          <a:prstGeom prst="rect">
            <a:avLst/>
          </a:prstGeom>
        </p:spPr>
        <p:txBody>
          <a:bodyPr wrap="square" lIns="121904" tIns="60952" rIns="121904" bIns="60952">
            <a:spAutoFit/>
          </a:bodyPr>
          <a:lstStyle/>
          <a:p>
            <a:r>
              <a:rPr lang="en-US" dirty="0">
                <a:latin typeface="Franklin Gothic Book" panose="020B0503020102020204" pitchFamily="34" charset="0"/>
              </a:rPr>
              <a:t>®</a:t>
            </a:r>
          </a:p>
        </p:txBody>
      </p:sp>
      <p:sp>
        <p:nvSpPr>
          <p:cNvPr id="3" name="Rectangle 2"/>
          <p:cNvSpPr/>
          <p:nvPr/>
        </p:nvSpPr>
        <p:spPr>
          <a:xfrm>
            <a:off x="3025313" y="1166116"/>
            <a:ext cx="1264595" cy="87792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121904" tIns="60952" rIns="121904" bIns="60952" rtlCol="0" anchor="ctr"/>
          <a:lstStyle/>
          <a:p>
            <a:pPr algn="ctr"/>
            <a:endParaRPr lang="en-US" sz="5500" dirty="0">
              <a:solidFill>
                <a:schemeClr val="accent1"/>
              </a:solidFill>
            </a:endParaRPr>
          </a:p>
        </p:txBody>
      </p:sp>
    </p:spTree>
    <p:extLst>
      <p:ext uri="{BB962C8B-B14F-4D97-AF65-F5344CB8AC3E}">
        <p14:creationId xmlns:p14="http://schemas.microsoft.com/office/powerpoint/2010/main" val="3978459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81025"/>
            <a:ext cx="7669212" cy="614992"/>
          </a:xfrm>
          <a:prstGeom prst="rect">
            <a:avLst/>
          </a:prstGeom>
          <a:noFill/>
        </p:spPr>
        <p:txBody>
          <a:bodyPr lIns="90875" tIns="45442" rIns="90875" bIns="45442">
            <a:spAutoFit/>
          </a:bodyPr>
          <a:lstStyle/>
          <a:p>
            <a:r>
              <a:rPr lang="en-US" sz="3400" dirty="0">
                <a:solidFill>
                  <a:srgbClr val="000000"/>
                </a:solidFill>
                <a:latin typeface="Franklin Gothic Medium" pitchFamily="34" charset="0"/>
              </a:rPr>
              <a:t>CERTIFIED PURE THERAPEUTIC GRADE</a:t>
            </a:r>
            <a:r>
              <a:rPr lang="en-US" sz="3400" baseline="30000" dirty="0">
                <a:solidFill>
                  <a:srgbClr val="000000"/>
                </a:solidFill>
                <a:latin typeface="Franklin Gothic Medium" pitchFamily="34" charset="0"/>
              </a:rPr>
              <a:t>™</a:t>
            </a:r>
          </a:p>
        </p:txBody>
      </p:sp>
      <p:sp>
        <p:nvSpPr>
          <p:cNvPr id="4" name="TextBox 3"/>
          <p:cNvSpPr txBox="1"/>
          <p:nvPr/>
        </p:nvSpPr>
        <p:spPr>
          <a:xfrm>
            <a:off x="730250" y="1320800"/>
            <a:ext cx="7772400" cy="646331"/>
          </a:xfrm>
          <a:prstGeom prst="rect">
            <a:avLst/>
          </a:prstGeom>
          <a:noFill/>
        </p:spPr>
        <p:txBody>
          <a:bodyPr lIns="90875" tIns="45442" rIns="90875" bIns="45442">
            <a:spAutoFit/>
          </a:bodyPr>
          <a:lstStyle/>
          <a:p>
            <a:pPr marL="347091">
              <a:buFont typeface="Arial" charset="0"/>
              <a:buChar char="•"/>
              <a:defRPr/>
            </a:pPr>
            <a:endParaRPr lang="en-US" sz="3600" dirty="0">
              <a:solidFill>
                <a:schemeClr val="tx1">
                  <a:lumMod val="75000"/>
                  <a:lumOff val="25000"/>
                </a:schemeClr>
              </a:solidFill>
              <a:latin typeface="Franklin Gothic Book" pitchFamily="34" charset="0"/>
              <a:cs typeface="Arabic Typesetting" pitchFamily="66" charset="-78"/>
            </a:endParaRPr>
          </a:p>
        </p:txBody>
      </p:sp>
      <p:pic>
        <p:nvPicPr>
          <p:cNvPr id="5" name="Picture 14" descr="skye2.jpg"/>
          <p:cNvPicPr>
            <a:picLocks noChangeAspect="1"/>
          </p:cNvPicPr>
          <p:nvPr/>
        </p:nvPicPr>
        <p:blipFill>
          <a:blip r:embed="rId2" cstate="print"/>
          <a:srcRect l="16551" t="10930" r="13158" b="52713"/>
          <a:stretch>
            <a:fillRect/>
          </a:stretch>
        </p:blipFill>
        <p:spPr bwMode="auto">
          <a:xfrm>
            <a:off x="6934200" y="6005517"/>
            <a:ext cx="2039938" cy="700087"/>
          </a:xfrm>
          <a:prstGeom prst="rect">
            <a:avLst/>
          </a:prstGeom>
          <a:noFill/>
          <a:ln w="9525">
            <a:noFill/>
            <a:miter lim="800000"/>
            <a:headEnd/>
            <a:tailEnd/>
          </a:ln>
        </p:spPr>
      </p:pic>
      <p:sp>
        <p:nvSpPr>
          <p:cNvPr id="6" name="Rectangle 5"/>
          <p:cNvSpPr/>
          <p:nvPr/>
        </p:nvSpPr>
        <p:spPr>
          <a:xfrm>
            <a:off x="171450" y="6005566"/>
            <a:ext cx="2495550" cy="712787"/>
          </a:xfrm>
          <a:prstGeom prst="rect">
            <a:avLst/>
          </a:prstGeom>
          <a:solidFill>
            <a:schemeClr val="accent4"/>
          </a:solidFill>
          <a:ln w="3175">
            <a:noFill/>
          </a:ln>
        </p:spPr>
        <p:style>
          <a:lnRef idx="2">
            <a:schemeClr val="dk1">
              <a:shade val="50000"/>
            </a:schemeClr>
          </a:lnRef>
          <a:fillRef idx="1">
            <a:schemeClr val="dk1"/>
          </a:fillRef>
          <a:effectRef idx="0">
            <a:schemeClr val="dk1"/>
          </a:effectRef>
          <a:fontRef idx="minor">
            <a:schemeClr val="lt1"/>
          </a:fontRef>
        </p:style>
        <p:txBody>
          <a:bodyPr lIns="90875" tIns="45442" rIns="90875" bIns="45442" anchor="ctr"/>
          <a:lstStyle/>
          <a:p>
            <a:pPr algn="ctr">
              <a:defRPr/>
            </a:pPr>
            <a:endParaRPr lang="en-US">
              <a:ln w="12700">
                <a:solidFill>
                  <a:schemeClr val="tx1"/>
                </a:solidFill>
              </a:ln>
            </a:endParaRPr>
          </a:p>
        </p:txBody>
      </p:sp>
      <p:pic>
        <p:nvPicPr>
          <p:cNvPr id="7" name="Picture 12" descr="iStock_000005598237Small.jpg"/>
          <p:cNvPicPr>
            <a:picLocks noChangeAspect="1"/>
          </p:cNvPicPr>
          <p:nvPr/>
        </p:nvPicPr>
        <p:blipFill>
          <a:blip r:embed="rId3" cstate="print"/>
          <a:srcRect l="5618" t="26028" r="15723" b="35039"/>
          <a:stretch>
            <a:fillRect/>
          </a:stretch>
        </p:blipFill>
        <p:spPr bwMode="auto">
          <a:xfrm>
            <a:off x="2660650" y="6003925"/>
            <a:ext cx="2165350" cy="712788"/>
          </a:xfrm>
          <a:prstGeom prst="rect">
            <a:avLst/>
          </a:prstGeom>
          <a:noFill/>
          <a:ln w="9525">
            <a:noFill/>
            <a:miter lim="800000"/>
            <a:headEnd/>
            <a:tailEnd/>
          </a:ln>
        </p:spPr>
      </p:pic>
      <p:pic>
        <p:nvPicPr>
          <p:cNvPr id="8" name="Picture 13" descr="Healthy family crop.jpg"/>
          <p:cNvPicPr>
            <a:picLocks noChangeAspect="1"/>
          </p:cNvPicPr>
          <p:nvPr/>
        </p:nvPicPr>
        <p:blipFill>
          <a:blip r:embed="rId4" cstate="print"/>
          <a:srcRect l="18420" t="4404" r="9563"/>
          <a:stretch>
            <a:fillRect/>
          </a:stretch>
        </p:blipFill>
        <p:spPr bwMode="auto">
          <a:xfrm>
            <a:off x="4830763" y="6005566"/>
            <a:ext cx="2151062" cy="712787"/>
          </a:xfrm>
          <a:prstGeom prst="rect">
            <a:avLst/>
          </a:prstGeom>
          <a:noFill/>
          <a:ln w="9525">
            <a:noFill/>
            <a:miter lim="800000"/>
            <a:headEnd/>
            <a:tailEnd/>
          </a:ln>
        </p:spPr>
      </p:pic>
      <p:cxnSp>
        <p:nvCxnSpPr>
          <p:cNvPr id="10" name="Straight Connector 9"/>
          <p:cNvCxnSpPr/>
          <p:nvPr/>
        </p:nvCxnSpPr>
        <p:spPr>
          <a:xfrm>
            <a:off x="-14281" y="5997575"/>
            <a:ext cx="9144001" cy="15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730250" y="802961"/>
            <a:ext cx="7435056" cy="492443"/>
          </a:xfrm>
          <a:prstGeom prst="rect">
            <a:avLst/>
          </a:prstGeom>
        </p:spPr>
        <p:txBody>
          <a:bodyPr wrap="square" lIns="90875" tIns="45442" rIns="90875" bIns="45442">
            <a:spAutoFit/>
          </a:bodyPr>
          <a:lstStyle/>
          <a:p>
            <a:pPr algn="ctr"/>
            <a:r>
              <a:rPr lang="en-US" sz="2600" dirty="0">
                <a:latin typeface="Franklin Gothic Medium" pitchFamily="34" charset="0"/>
                <a:cs typeface="Franklin Gothic Medium"/>
              </a:rPr>
              <a:t>(</a:t>
            </a:r>
            <a:r>
              <a:rPr lang="en-US" sz="2600" dirty="0" err="1">
                <a:latin typeface="Franklin Gothic Medium" pitchFamily="34" charset="0"/>
                <a:cs typeface="Franklin Gothic Medium"/>
              </a:rPr>
              <a:t>Garantiert</a:t>
            </a:r>
            <a:r>
              <a:rPr lang="en-US" sz="2600" dirty="0">
                <a:latin typeface="Franklin Gothic Medium" pitchFamily="34" charset="0"/>
                <a:cs typeface="Franklin Gothic Medium"/>
              </a:rPr>
              <a:t> </a:t>
            </a:r>
            <a:r>
              <a:rPr lang="en-US" sz="2600" dirty="0" err="1">
                <a:latin typeface="Franklin Gothic Medium" pitchFamily="34" charset="0"/>
                <a:cs typeface="Franklin Gothic Medium"/>
              </a:rPr>
              <a:t>reine</a:t>
            </a:r>
            <a:r>
              <a:rPr lang="en-US" sz="2600" dirty="0">
                <a:latin typeface="Franklin Gothic Medium" pitchFamily="34" charset="0"/>
                <a:cs typeface="Franklin Gothic Medium"/>
              </a:rPr>
              <a:t> </a:t>
            </a:r>
            <a:r>
              <a:rPr lang="en-US" sz="2600" dirty="0" err="1">
                <a:latin typeface="Franklin Gothic Medium" pitchFamily="34" charset="0"/>
                <a:cs typeface="Franklin Gothic Medium"/>
              </a:rPr>
              <a:t>therapeutische</a:t>
            </a:r>
            <a:r>
              <a:rPr lang="en-US" sz="2600" dirty="0">
                <a:latin typeface="Franklin Gothic Medium" pitchFamily="34" charset="0"/>
                <a:cs typeface="Franklin Gothic Medium"/>
              </a:rPr>
              <a:t> </a:t>
            </a:r>
            <a:r>
              <a:rPr lang="en-US" sz="2600" dirty="0" err="1">
                <a:latin typeface="Franklin Gothic Medium" pitchFamily="34" charset="0"/>
                <a:cs typeface="Franklin Gothic Medium"/>
              </a:rPr>
              <a:t>Qualität</a:t>
            </a:r>
            <a:r>
              <a:rPr lang="en-US" sz="2600" dirty="0">
                <a:latin typeface="Franklin Gothic Medium" pitchFamily="34" charset="0"/>
                <a:cs typeface="Franklin Gothic Medium"/>
              </a:rPr>
              <a:t>)</a:t>
            </a:r>
          </a:p>
        </p:txBody>
      </p:sp>
      <p:pic>
        <p:nvPicPr>
          <p:cNvPr id="13" name="Picture 1"/>
          <p:cNvPicPr>
            <a:picLocks noChangeAspect="1" noChangeArrowheads="1"/>
          </p:cNvPicPr>
          <p:nvPr/>
        </p:nvPicPr>
        <p:blipFill>
          <a:blip r:embed="rId5" cstate="print"/>
          <a:srcRect/>
          <a:stretch>
            <a:fillRect/>
          </a:stretch>
        </p:blipFill>
        <p:spPr bwMode="auto">
          <a:xfrm>
            <a:off x="5565034" y="1579190"/>
            <a:ext cx="3045619" cy="4066775"/>
          </a:xfrm>
          <a:prstGeom prst="rect">
            <a:avLst/>
          </a:prstGeom>
          <a:ln>
            <a:noFill/>
          </a:ln>
          <a:effectLst>
            <a:outerShdw blurRad="292100" dist="139700" dir="2700000" algn="tl" rotWithShape="0">
              <a:srgbClr val="333333">
                <a:alpha val="65000"/>
              </a:srgbClr>
            </a:outerShdw>
          </a:effectLst>
        </p:spPr>
      </p:pic>
      <p:pic>
        <p:nvPicPr>
          <p:cNvPr id="1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01855" y="3612577"/>
            <a:ext cx="30226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 name="Rectangle 16"/>
          <p:cNvSpPr/>
          <p:nvPr/>
        </p:nvSpPr>
        <p:spPr>
          <a:xfrm>
            <a:off x="685800" y="1524000"/>
            <a:ext cx="4800600" cy="3415948"/>
          </a:xfrm>
          <a:prstGeom prst="rect">
            <a:avLst/>
          </a:prstGeom>
        </p:spPr>
        <p:txBody>
          <a:bodyPr wrap="square" lIns="90875" tIns="45442" rIns="90875" bIns="45442">
            <a:spAutoFit/>
          </a:bodyPr>
          <a:lstStyle/>
          <a:p>
            <a:pPr>
              <a:buClr>
                <a:srgbClr val="403152"/>
              </a:buClr>
              <a:buSzPct val="75000"/>
              <a:buFont typeface="Wingdings" charset="2"/>
              <a:buChar char="S"/>
            </a:pPr>
            <a:endParaRPr lang="en-US" sz="500" dirty="0">
              <a:latin typeface="Franklin Gothic Book" charset="0"/>
            </a:endParaRPr>
          </a:p>
          <a:p>
            <a:pPr>
              <a:buClr>
                <a:srgbClr val="7030A0"/>
              </a:buClr>
              <a:buSzPct val="75000"/>
              <a:buFont typeface="Wingdings" charset="2"/>
              <a:buChar char="S"/>
            </a:pPr>
            <a:r>
              <a:rPr lang="en-US" sz="2200" dirty="0">
                <a:latin typeface="Franklin Gothic Medium" pitchFamily="34" charset="0"/>
              </a:rPr>
              <a:t> PUR—100% </a:t>
            </a:r>
            <a:r>
              <a:rPr lang="en-US" sz="2200" dirty="0" err="1">
                <a:latin typeface="Franklin Gothic Medium" pitchFamily="34" charset="0"/>
              </a:rPr>
              <a:t>natürlich</a:t>
            </a:r>
            <a:r>
              <a:rPr lang="en-US" sz="2200" dirty="0">
                <a:latin typeface="Franklin Gothic Medium" pitchFamily="34" charset="0"/>
              </a:rPr>
              <a:t>, </a:t>
            </a:r>
            <a:r>
              <a:rPr lang="en-US" sz="2200" dirty="0" err="1">
                <a:latin typeface="Franklin Gothic Medium" pitchFamily="34" charset="0"/>
              </a:rPr>
              <a:t>keine</a:t>
            </a:r>
            <a:endParaRPr lang="en-US" sz="2200" dirty="0">
              <a:latin typeface="Franklin Gothic Medium" pitchFamily="34" charset="0"/>
            </a:endParaRPr>
          </a:p>
          <a:p>
            <a:pPr>
              <a:buClr>
                <a:srgbClr val="7030A0"/>
              </a:buClr>
              <a:buSzPct val="75000"/>
            </a:pPr>
            <a:r>
              <a:rPr lang="en-US" sz="2200" dirty="0">
                <a:latin typeface="Franklin Gothic Medium" pitchFamily="34" charset="0"/>
              </a:rPr>
              <a:t>   </a:t>
            </a:r>
            <a:r>
              <a:rPr lang="en-US" sz="2200" dirty="0" err="1">
                <a:latin typeface="Franklin Gothic Medium" pitchFamily="34" charset="0"/>
              </a:rPr>
              <a:t>künstlichen</a:t>
            </a:r>
            <a:r>
              <a:rPr lang="en-US" sz="2200" dirty="0">
                <a:latin typeface="Franklin Gothic Medium" pitchFamily="34" charset="0"/>
              </a:rPr>
              <a:t>  </a:t>
            </a:r>
            <a:r>
              <a:rPr lang="en-US" sz="2200" dirty="0" err="1">
                <a:latin typeface="Franklin Gothic Medium" pitchFamily="34" charset="0"/>
              </a:rPr>
              <a:t>Inhalts</a:t>
            </a:r>
            <a:r>
              <a:rPr lang="en-US" sz="2200" dirty="0">
                <a:latin typeface="Franklin Gothic Medium" pitchFamily="34" charset="0"/>
              </a:rPr>
              <a:t>-, </a:t>
            </a:r>
            <a:r>
              <a:rPr lang="en-US" sz="2200" dirty="0" err="1">
                <a:latin typeface="Franklin Gothic Medium" pitchFamily="34" charset="0"/>
              </a:rPr>
              <a:t>Duft</a:t>
            </a:r>
            <a:r>
              <a:rPr lang="en-US" sz="2200" dirty="0">
                <a:latin typeface="Franklin Gothic Medium" pitchFamily="34" charset="0"/>
              </a:rPr>
              <a:t> </a:t>
            </a:r>
            <a:r>
              <a:rPr lang="en-US" sz="2200" dirty="0" err="1">
                <a:latin typeface="Franklin Gothic Medium" pitchFamily="34" charset="0"/>
              </a:rPr>
              <a:t>oder</a:t>
            </a:r>
            <a:endParaRPr lang="en-US" sz="2200" dirty="0">
              <a:latin typeface="Franklin Gothic Medium" pitchFamily="34" charset="0"/>
            </a:endParaRPr>
          </a:p>
          <a:p>
            <a:pPr>
              <a:buClr>
                <a:srgbClr val="7030A0"/>
              </a:buClr>
              <a:buSzPct val="75000"/>
            </a:pPr>
            <a:r>
              <a:rPr lang="en-US" sz="2200" dirty="0">
                <a:latin typeface="Franklin Gothic Medium" pitchFamily="34" charset="0"/>
              </a:rPr>
              <a:t>   </a:t>
            </a:r>
            <a:r>
              <a:rPr lang="en-US" sz="2200" dirty="0" err="1">
                <a:latin typeface="Franklin Gothic Medium" pitchFamily="34" charset="0"/>
              </a:rPr>
              <a:t>Füllstoffe</a:t>
            </a:r>
            <a:endParaRPr lang="en-US" sz="2200" dirty="0">
              <a:latin typeface="Franklin Gothic Medium" pitchFamily="34" charset="0"/>
            </a:endParaRPr>
          </a:p>
          <a:p>
            <a:pPr>
              <a:buClr>
                <a:srgbClr val="7030A0"/>
              </a:buClr>
              <a:buSzPct val="75000"/>
            </a:pPr>
            <a:r>
              <a:rPr lang="en-US" dirty="0">
                <a:solidFill>
                  <a:schemeClr val="tx1">
                    <a:lumMod val="75000"/>
                    <a:lumOff val="25000"/>
                  </a:schemeClr>
                </a:solidFill>
                <a:latin typeface="Franklin Gothic Medium" charset="0"/>
              </a:rPr>
              <a:t>    </a:t>
            </a:r>
            <a:endParaRPr lang="en-US" sz="1600" dirty="0">
              <a:solidFill>
                <a:schemeClr val="tx1">
                  <a:lumMod val="75000"/>
                  <a:lumOff val="25000"/>
                </a:schemeClr>
              </a:solidFill>
              <a:latin typeface="Franklin Gothic Book" charset="0"/>
            </a:endParaRPr>
          </a:p>
          <a:p>
            <a:pPr>
              <a:buClr>
                <a:srgbClr val="7030A0"/>
              </a:buClr>
              <a:buSzPct val="75000"/>
              <a:buFont typeface="Wingdings" charset="2"/>
              <a:buChar char="S"/>
            </a:pPr>
            <a:r>
              <a:rPr lang="en-US" sz="2200" dirty="0">
                <a:latin typeface="Franklin Gothic Medium" pitchFamily="34" charset="0"/>
              </a:rPr>
              <a:t> SICHER— </a:t>
            </a:r>
            <a:r>
              <a:rPr lang="en-US" sz="2200" dirty="0" err="1">
                <a:latin typeface="Franklin Gothic Medium" pitchFamily="34" charset="0"/>
              </a:rPr>
              <a:t>frei</a:t>
            </a:r>
            <a:r>
              <a:rPr lang="en-US" sz="2200" dirty="0">
                <a:latin typeface="Franklin Gothic Medium" pitchFamily="34" charset="0"/>
              </a:rPr>
              <a:t> von </a:t>
            </a:r>
            <a:r>
              <a:rPr lang="en-US" sz="2200" dirty="0" err="1">
                <a:latin typeface="Franklin Gothic Medium" pitchFamily="34" charset="0"/>
              </a:rPr>
              <a:t>Pestiziden</a:t>
            </a:r>
            <a:r>
              <a:rPr lang="en-US" sz="2200" dirty="0">
                <a:latin typeface="Franklin Gothic Medium" pitchFamily="34" charset="0"/>
              </a:rPr>
              <a:t> und </a:t>
            </a:r>
          </a:p>
          <a:p>
            <a:pPr>
              <a:buClr>
                <a:srgbClr val="7030A0"/>
              </a:buClr>
              <a:buSzPct val="75000"/>
            </a:pPr>
            <a:r>
              <a:rPr lang="en-US" sz="2200" dirty="0">
                <a:latin typeface="Franklin Gothic Medium" pitchFamily="34" charset="0"/>
              </a:rPr>
              <a:t>   </a:t>
            </a:r>
            <a:r>
              <a:rPr lang="en-US" sz="2200" dirty="0" err="1">
                <a:latin typeface="Franklin Gothic Medium" pitchFamily="34" charset="0"/>
              </a:rPr>
              <a:t>anderen</a:t>
            </a:r>
            <a:r>
              <a:rPr lang="en-US" sz="2200" dirty="0">
                <a:latin typeface="Franklin Gothic Medium" pitchFamily="34" charset="0"/>
              </a:rPr>
              <a:t>  </a:t>
            </a:r>
            <a:r>
              <a:rPr lang="en-US" sz="2200" dirty="0" err="1">
                <a:latin typeface="Franklin Gothic Medium" pitchFamily="34" charset="0"/>
              </a:rPr>
              <a:t>chemischen</a:t>
            </a:r>
            <a:r>
              <a:rPr lang="en-US" sz="2200" dirty="0">
                <a:latin typeface="Franklin Gothic Medium" pitchFamily="34" charset="0"/>
              </a:rPr>
              <a:t> </a:t>
            </a:r>
            <a:r>
              <a:rPr lang="en-US" sz="2200" dirty="0" err="1">
                <a:latin typeface="Franklin Gothic Medium" pitchFamily="34" charset="0"/>
              </a:rPr>
              <a:t>Rückständen</a:t>
            </a:r>
            <a:endParaRPr lang="en-US" sz="2200" dirty="0">
              <a:latin typeface="Franklin Gothic Medium" pitchFamily="34" charset="0"/>
            </a:endParaRPr>
          </a:p>
          <a:p>
            <a:pPr>
              <a:buClr>
                <a:srgbClr val="7030A0"/>
              </a:buClr>
              <a:buSzPct val="75000"/>
            </a:pPr>
            <a:r>
              <a:rPr lang="en-US" sz="1600" dirty="0">
                <a:latin typeface="Franklin Gothic Medium" charset="0"/>
              </a:rPr>
              <a:t>    </a:t>
            </a:r>
            <a:endParaRPr lang="en-US" sz="1600" dirty="0">
              <a:solidFill>
                <a:schemeClr val="tx1">
                  <a:lumMod val="75000"/>
                  <a:lumOff val="25000"/>
                </a:schemeClr>
              </a:solidFill>
              <a:latin typeface="Franklin Gothic Book" charset="0"/>
            </a:endParaRPr>
          </a:p>
          <a:p>
            <a:pPr>
              <a:buClr>
                <a:srgbClr val="7030A0"/>
              </a:buClr>
              <a:buSzPct val="75000"/>
              <a:buFont typeface="Wingdings" charset="2"/>
              <a:buChar char="S"/>
            </a:pPr>
            <a:r>
              <a:rPr lang="en-US" sz="2200" dirty="0">
                <a:latin typeface="Franklin Gothic Medium" pitchFamily="34" charset="0"/>
              </a:rPr>
              <a:t> STARK — </a:t>
            </a:r>
            <a:r>
              <a:rPr lang="en-US" sz="2200" dirty="0" err="1">
                <a:latin typeface="Franklin Gothic Medium" pitchFamily="34" charset="0"/>
              </a:rPr>
              <a:t>Standardisierte</a:t>
            </a:r>
            <a:r>
              <a:rPr lang="en-US" sz="2200" dirty="0">
                <a:latin typeface="Franklin Gothic Medium" pitchFamily="34" charset="0"/>
              </a:rPr>
              <a:t> </a:t>
            </a:r>
            <a:r>
              <a:rPr lang="en-US" sz="2200" dirty="0" err="1">
                <a:latin typeface="Franklin Gothic Medium" pitchFamily="34" charset="0"/>
              </a:rPr>
              <a:t>aktive</a:t>
            </a:r>
            <a:endParaRPr lang="en-US" sz="2200" dirty="0">
              <a:latin typeface="Franklin Gothic Medium" pitchFamily="34" charset="0"/>
            </a:endParaRPr>
          </a:p>
          <a:p>
            <a:pPr>
              <a:buClr>
                <a:srgbClr val="7030A0"/>
              </a:buClr>
              <a:buSzPct val="75000"/>
            </a:pPr>
            <a:r>
              <a:rPr lang="en-US" sz="2200" dirty="0">
                <a:latin typeface="Franklin Gothic Medium" pitchFamily="34" charset="0"/>
              </a:rPr>
              <a:t>  </a:t>
            </a:r>
            <a:r>
              <a:rPr lang="en-US" sz="2200" dirty="0" err="1">
                <a:latin typeface="Franklin Gothic Medium" pitchFamily="34" charset="0"/>
              </a:rPr>
              <a:t>Verbindungen</a:t>
            </a:r>
            <a:endParaRPr lang="en-US" sz="2200" dirty="0">
              <a:latin typeface="Franklin Gothic Medium" pitchFamily="34" charset="0"/>
            </a:endParaRPr>
          </a:p>
          <a:p>
            <a:pPr>
              <a:buClr>
                <a:srgbClr val="7030A0"/>
              </a:buClr>
              <a:buSzPct val="75000"/>
            </a:pPr>
            <a:r>
              <a:rPr lang="en-US" dirty="0">
                <a:latin typeface="Franklin Gothic Medium" charset="0"/>
              </a:rPr>
              <a:t>  </a:t>
            </a:r>
            <a:endParaRPr lang="en-US" sz="1600" dirty="0">
              <a:solidFill>
                <a:schemeClr val="tx1">
                  <a:lumMod val="75000"/>
                  <a:lumOff val="25000"/>
                </a:schemeClr>
              </a:solidFill>
              <a:latin typeface="Franklin Gothic Book" charset="0"/>
            </a:endParaRPr>
          </a:p>
        </p:txBody>
      </p:sp>
      <p:pic>
        <p:nvPicPr>
          <p:cNvPr id="15" name="Picture 7" descr="IPC_Logo_lg_white.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6702" y="6061074"/>
            <a:ext cx="1975498" cy="64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710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anim calcmode="lin" valueType="num">
                                      <p:cBhvr additive="base">
                                        <p:cTn id="13" dur="500" fill="hold"/>
                                        <p:tgtEl>
                                          <p:spTgt spid="1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7">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 calcmode="lin" valueType="num">
                                      <p:cBhvr additive="base">
                                        <p:cTn id="17" dur="500" fill="hold"/>
                                        <p:tgtEl>
                                          <p:spTgt spid="17">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7">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anim calcmode="lin" valueType="num">
                                      <p:cBhvr additive="base">
                                        <p:cTn id="21" dur="500" fill="hold"/>
                                        <p:tgtEl>
                                          <p:spTgt spid="17">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7">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anim calcmode="lin" valueType="num">
                                      <p:cBhvr additive="base">
                                        <p:cTn id="25" dur="500" fill="hold"/>
                                        <p:tgtEl>
                                          <p:spTgt spid="17">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7">
                                            <p:txEl>
                                              <p:pRg st="5" end="5"/>
                                            </p:txEl>
                                          </p:spTgt>
                                        </p:tgtEl>
                                        <p:attrNameLst>
                                          <p:attrName>style.visibility</p:attrName>
                                        </p:attrNameLst>
                                      </p:cBhvr>
                                      <p:to>
                                        <p:strVal val="visible"/>
                                      </p:to>
                                    </p:set>
                                    <p:anim calcmode="lin" valueType="num">
                                      <p:cBhvr additive="base">
                                        <p:cTn id="31" dur="500" fill="hold"/>
                                        <p:tgtEl>
                                          <p:spTgt spid="17">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7">
                                            <p:txEl>
                                              <p:pRg st="6" end="6"/>
                                            </p:txEl>
                                          </p:spTgt>
                                        </p:tgtEl>
                                        <p:attrNameLst>
                                          <p:attrName>style.visibility</p:attrName>
                                        </p:attrNameLst>
                                      </p:cBhvr>
                                      <p:to>
                                        <p:strVal val="visible"/>
                                      </p:to>
                                    </p:set>
                                    <p:anim calcmode="lin" valueType="num">
                                      <p:cBhvr additive="base">
                                        <p:cTn id="35" dur="500" fill="hold"/>
                                        <p:tgtEl>
                                          <p:spTgt spid="17">
                                            <p:txEl>
                                              <p:pRg st="6" end="6"/>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7">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7">
                                            <p:txEl>
                                              <p:pRg st="7" end="7"/>
                                            </p:txEl>
                                          </p:spTgt>
                                        </p:tgtEl>
                                        <p:attrNameLst>
                                          <p:attrName>style.visibility</p:attrName>
                                        </p:attrNameLst>
                                      </p:cBhvr>
                                      <p:to>
                                        <p:strVal val="visible"/>
                                      </p:to>
                                    </p:set>
                                    <p:anim calcmode="lin" valueType="num">
                                      <p:cBhvr additive="base">
                                        <p:cTn id="39" dur="500" fill="hold"/>
                                        <p:tgtEl>
                                          <p:spTgt spid="17">
                                            <p:txEl>
                                              <p:pRg st="7" end="7"/>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17">
                                            <p:txEl>
                                              <p:pRg st="8" end="8"/>
                                            </p:txEl>
                                          </p:spTgt>
                                        </p:tgtEl>
                                        <p:attrNameLst>
                                          <p:attrName>style.visibility</p:attrName>
                                        </p:attrNameLst>
                                      </p:cBhvr>
                                      <p:to>
                                        <p:strVal val="visible"/>
                                      </p:to>
                                    </p:set>
                                    <p:anim calcmode="lin" valueType="num">
                                      <p:cBhvr additive="base">
                                        <p:cTn id="45" dur="500" fill="hold"/>
                                        <p:tgtEl>
                                          <p:spTgt spid="17">
                                            <p:txEl>
                                              <p:pRg st="8" end="8"/>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7">
                                            <p:txEl>
                                              <p:pRg st="8" end="8"/>
                                            </p:txEl>
                                          </p:spTgt>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17">
                                            <p:txEl>
                                              <p:pRg st="9" end="9"/>
                                            </p:txEl>
                                          </p:spTgt>
                                        </p:tgtEl>
                                        <p:attrNameLst>
                                          <p:attrName>style.visibility</p:attrName>
                                        </p:attrNameLst>
                                      </p:cBhvr>
                                      <p:to>
                                        <p:strVal val="visible"/>
                                      </p:to>
                                    </p:set>
                                    <p:anim calcmode="lin" valueType="num">
                                      <p:cBhvr additive="base">
                                        <p:cTn id="49" dur="500" fill="hold"/>
                                        <p:tgtEl>
                                          <p:spTgt spid="17">
                                            <p:txEl>
                                              <p:pRg st="9" end="9"/>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7">
                                            <p:txEl>
                                              <p:pRg st="9" end="9"/>
                                            </p:txEl>
                                          </p:spTgt>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17">
                                            <p:txEl>
                                              <p:pRg st="10" end="10"/>
                                            </p:txEl>
                                          </p:spTgt>
                                        </p:tgtEl>
                                        <p:attrNameLst>
                                          <p:attrName>style.visibility</p:attrName>
                                        </p:attrNameLst>
                                      </p:cBhvr>
                                      <p:to>
                                        <p:strVal val="visible"/>
                                      </p:to>
                                    </p:set>
                                    <p:anim calcmode="lin" valueType="num">
                                      <p:cBhvr additive="base">
                                        <p:cTn id="53" dur="500" fill="hold"/>
                                        <p:tgtEl>
                                          <p:spTgt spid="17">
                                            <p:txEl>
                                              <p:pRg st="10" end="10"/>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17">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2615781" y="41347"/>
            <a:ext cx="3780531" cy="518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01544" tIns="50773" rIns="101544" bIns="50773">
            <a:spAutoFit/>
          </a:bodyPr>
          <a:lstStyle/>
          <a:p>
            <a:r>
              <a:rPr lang="en-US" sz="2700" b="1">
                <a:solidFill>
                  <a:srgbClr val="FFFFFF"/>
                </a:solidFill>
              </a:rPr>
              <a:t>doTERRA ist 100% rein!!!</a:t>
            </a:r>
          </a:p>
        </p:txBody>
      </p:sp>
      <p:pic>
        <p:nvPicPr>
          <p:cNvPr id="12" name="Picture 2" descr="grades.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189" y="911296"/>
            <a:ext cx="8147051"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hteck 1"/>
          <p:cNvSpPr>
            <a:spLocks noChangeArrowheads="1"/>
          </p:cNvSpPr>
          <p:nvPr/>
        </p:nvSpPr>
        <p:spPr bwMode="auto">
          <a:xfrm>
            <a:off x="-236960" y="1444700"/>
            <a:ext cx="5029200" cy="1246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6" tIns="45718" rIns="91426" bIns="45718">
            <a:spAutoFit/>
          </a:bodyPr>
          <a:lstStyle/>
          <a:p>
            <a:pPr algn="ctr"/>
            <a:r>
              <a:rPr lang="de-AT" sz="1500">
                <a:solidFill>
                  <a:schemeClr val="bg1"/>
                </a:solidFill>
                <a:latin typeface="Trebuchet MS" charset="0"/>
                <a:ea typeface="SimSun" charset="0"/>
                <a:cs typeface="SimSun" charset="0"/>
              </a:rPr>
              <a:t>Die Popularität und der vermehrte</a:t>
            </a:r>
          </a:p>
          <a:p>
            <a:pPr algn="ctr"/>
            <a:r>
              <a:rPr lang="de-AT" sz="1500">
                <a:solidFill>
                  <a:schemeClr val="bg1"/>
                </a:solidFill>
                <a:latin typeface="Trebuchet MS" charset="0"/>
                <a:ea typeface="SimSun" charset="0"/>
                <a:cs typeface="SimSun" charset="0"/>
              </a:rPr>
              <a:t> Gebrauch an ätherischen Ölen hat </a:t>
            </a:r>
          </a:p>
          <a:p>
            <a:pPr algn="ctr"/>
            <a:r>
              <a:rPr lang="de-AT" sz="1500">
                <a:solidFill>
                  <a:schemeClr val="bg1"/>
                </a:solidFill>
                <a:latin typeface="Trebuchet MS" charset="0"/>
                <a:ea typeface="SimSun" charset="0"/>
                <a:cs typeface="SimSun" charset="0"/>
              </a:rPr>
              <a:t>eine </a:t>
            </a:r>
          </a:p>
          <a:p>
            <a:pPr algn="ctr"/>
            <a:r>
              <a:rPr lang="de-AT" sz="1500">
                <a:solidFill>
                  <a:schemeClr val="bg1"/>
                </a:solidFill>
                <a:latin typeface="Trebuchet MS" charset="0"/>
                <a:ea typeface="SimSun" charset="0"/>
                <a:cs typeface="SimSun" charset="0"/>
              </a:rPr>
              <a:t>synthetische Marktbeherrschung</a:t>
            </a:r>
          </a:p>
          <a:p>
            <a:pPr algn="ctr"/>
            <a:r>
              <a:rPr lang="de-AT" sz="1500">
                <a:solidFill>
                  <a:schemeClr val="bg1"/>
                </a:solidFill>
                <a:latin typeface="Trebuchet MS" charset="0"/>
                <a:ea typeface="SimSun" charset="0"/>
                <a:cs typeface="SimSun" charset="0"/>
              </a:rPr>
              <a:t> erzeugt</a:t>
            </a:r>
          </a:p>
        </p:txBody>
      </p:sp>
      <p:pic>
        <p:nvPicPr>
          <p:cNvPr id="19" name="Picture 3" descr="Top-01.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8609" y="-750508"/>
            <a:ext cx="8751319" cy="644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4"/>
          <p:cNvSpPr>
            <a:spLocks noChangeArrowheads="1"/>
          </p:cNvSpPr>
          <p:nvPr/>
        </p:nvSpPr>
        <p:spPr bwMode="auto">
          <a:xfrm>
            <a:off x="2442621" y="118323"/>
            <a:ext cx="3780531" cy="518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01544" tIns="50773" rIns="101544" bIns="50773">
            <a:spAutoFit/>
          </a:bodyPr>
          <a:lstStyle/>
          <a:p>
            <a:r>
              <a:rPr lang="en-US" sz="2700" b="1" dirty="0" err="1">
                <a:solidFill>
                  <a:srgbClr val="FFFFFF"/>
                </a:solidFill>
              </a:rPr>
              <a:t>doTERRA</a:t>
            </a:r>
            <a:r>
              <a:rPr lang="en-US" sz="2700" b="1" dirty="0">
                <a:solidFill>
                  <a:srgbClr val="FFFFFF"/>
                </a:solidFill>
              </a:rPr>
              <a:t> </a:t>
            </a:r>
            <a:r>
              <a:rPr lang="en-US" sz="2700" b="1" dirty="0" err="1">
                <a:solidFill>
                  <a:srgbClr val="FFFFFF"/>
                </a:solidFill>
              </a:rPr>
              <a:t>ist</a:t>
            </a:r>
            <a:r>
              <a:rPr lang="en-US" sz="2700" b="1" dirty="0">
                <a:solidFill>
                  <a:srgbClr val="FFFFFF"/>
                </a:solidFill>
              </a:rPr>
              <a:t> 100% rein!!!</a:t>
            </a:r>
          </a:p>
        </p:txBody>
      </p:sp>
      <p:sp>
        <p:nvSpPr>
          <p:cNvPr id="26"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27"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28"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9"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42764337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 y="0"/>
            <a:ext cx="9197367" cy="5934480"/>
          </a:xfrm>
          <a:prstGeom prst="rect">
            <a:avLst/>
          </a:prstGeom>
          <a:ln>
            <a:noFill/>
          </a:ln>
          <a:effectLst/>
        </p:spPr>
      </p:pic>
      <p:sp>
        <p:nvSpPr>
          <p:cNvPr id="5" name="TextBox 4"/>
          <p:cNvSpPr txBox="1"/>
          <p:nvPr/>
        </p:nvSpPr>
        <p:spPr>
          <a:xfrm>
            <a:off x="350721" y="338068"/>
            <a:ext cx="8539089" cy="1200328"/>
          </a:xfrm>
          <a:prstGeom prst="rect">
            <a:avLst/>
          </a:prstGeom>
          <a:noFill/>
        </p:spPr>
        <p:txBody>
          <a:bodyPr wrap="none" lIns="121904" tIns="60952" rIns="121904" bIns="60952" rtlCol="0">
            <a:spAutoFit/>
          </a:bodyPr>
          <a:lstStyle/>
          <a:p>
            <a:pPr algn="ctr"/>
            <a:r>
              <a:rPr lang="en-US" sz="3500" b="1" dirty="0">
                <a:solidFill>
                  <a:srgbClr val="3B8634"/>
                </a:solidFill>
                <a:latin typeface="Arial Narrow" panose="020B0606020202030204" pitchFamily="34" charset="0"/>
                <a:cs typeface="Arial" panose="020B0604020202020204" pitchFamily="34" charset="0"/>
              </a:rPr>
              <a:t>dōTERRA IST WELTWEIT DIE GRÖSSTE FIRMA</a:t>
            </a:r>
          </a:p>
          <a:p>
            <a:pPr algn="ctr"/>
            <a:r>
              <a:rPr lang="en-US" sz="3500" b="1" dirty="0">
                <a:solidFill>
                  <a:srgbClr val="3B8634"/>
                </a:solidFill>
                <a:latin typeface="Arial Narrow" panose="020B0606020202030204" pitchFamily="34" charset="0"/>
                <a:cs typeface="Arial" panose="020B0604020202020204" pitchFamily="34" charset="0"/>
              </a:rPr>
              <a:t>FÜR ÄTHERISCHE ÖLE</a:t>
            </a:r>
          </a:p>
        </p:txBody>
      </p:sp>
      <p:sp>
        <p:nvSpPr>
          <p:cNvPr id="6" name="TextBox 13"/>
          <p:cNvSpPr txBox="1"/>
          <p:nvPr/>
        </p:nvSpPr>
        <p:spPr>
          <a:xfrm>
            <a:off x="8457643" y="599059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sp>
        <p:nvSpPr>
          <p:cNvPr id="7" name="Rectangle 12"/>
          <p:cNvSpPr/>
          <p:nvPr/>
        </p:nvSpPr>
        <p:spPr>
          <a:xfrm>
            <a:off x="97105" y="6278319"/>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8" name="TextBox 13"/>
          <p:cNvSpPr txBox="1"/>
          <p:nvPr/>
        </p:nvSpPr>
        <p:spPr>
          <a:xfrm>
            <a:off x="8457643" y="6106063"/>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9"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62619"/>
            <a:ext cx="2198485" cy="466344"/>
          </a:xfrm>
          <a:prstGeom prst="rect">
            <a:avLst/>
          </a:prstGeom>
        </p:spPr>
      </p:pic>
      <p:sp>
        <p:nvSpPr>
          <p:cNvPr id="10" name="TextBox 15"/>
          <p:cNvSpPr txBox="1"/>
          <p:nvPr/>
        </p:nvSpPr>
        <p:spPr>
          <a:xfrm>
            <a:off x="5367099" y="6651163"/>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1" name="TextBox 16"/>
          <p:cNvSpPr txBox="1"/>
          <p:nvPr/>
        </p:nvSpPr>
        <p:spPr>
          <a:xfrm>
            <a:off x="2179167" y="6449547"/>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962401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3777" y="4038607"/>
            <a:ext cx="1743443" cy="1157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685328" y="2247799"/>
            <a:ext cx="5491365" cy="285751"/>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500" dirty="0">
              <a:solidFill>
                <a:schemeClr val="accent5">
                  <a:lumMod val="60000"/>
                  <a:lumOff val="40000"/>
                </a:schemeClr>
              </a:solidFill>
            </a:endParaRPr>
          </a:p>
        </p:txBody>
      </p:sp>
      <p:sp>
        <p:nvSpPr>
          <p:cNvPr id="6" name="TextBox 5"/>
          <p:cNvSpPr txBox="1"/>
          <p:nvPr/>
        </p:nvSpPr>
        <p:spPr>
          <a:xfrm>
            <a:off x="1213605" y="1470869"/>
            <a:ext cx="1285091" cy="815603"/>
          </a:xfrm>
          <a:prstGeom prst="rect">
            <a:avLst/>
          </a:prstGeom>
          <a:noFill/>
        </p:spPr>
        <p:txBody>
          <a:bodyPr wrap="square" lIns="121904" tIns="60952" rIns="121904" bIns="6095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err="1">
                <a:solidFill>
                  <a:schemeClr val="tx1">
                    <a:lumMod val="65000"/>
                    <a:lumOff val="35000"/>
                  </a:schemeClr>
                </a:solidFill>
                <a:latin typeface="Arial Narrow" panose="020B0606020202030204" pitchFamily="34" charset="0"/>
              </a:rPr>
              <a:t>Rohmaterial</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wird</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geernted</a:t>
            </a:r>
            <a:r>
              <a:rPr lang="en-US" sz="1500" b="1" dirty="0">
                <a:solidFill>
                  <a:schemeClr val="tx1">
                    <a:lumMod val="65000"/>
                    <a:lumOff val="35000"/>
                  </a:schemeClr>
                </a:solidFill>
                <a:latin typeface="Arial Narrow" panose="020B0606020202030204" pitchFamily="34" charset="0"/>
              </a:rPr>
              <a:t> und </a:t>
            </a:r>
            <a:r>
              <a:rPr lang="en-US" sz="1500" b="1" dirty="0" err="1">
                <a:solidFill>
                  <a:schemeClr val="tx1">
                    <a:lumMod val="65000"/>
                    <a:lumOff val="35000"/>
                  </a:schemeClr>
                </a:solidFill>
                <a:latin typeface="Arial Narrow" panose="020B0606020202030204" pitchFamily="34" charset="0"/>
              </a:rPr>
              <a:t>destilliert</a:t>
            </a:r>
            <a:r>
              <a:rPr lang="en-US" sz="1500" b="1" dirty="0">
                <a:solidFill>
                  <a:schemeClr val="tx1">
                    <a:lumMod val="65000"/>
                    <a:lumOff val="35000"/>
                  </a:schemeClr>
                </a:solidFill>
                <a:latin typeface="Arial Narrow" panose="020B0606020202030204" pitchFamily="34" charset="0"/>
              </a:rPr>
              <a:t> </a:t>
            </a:r>
          </a:p>
        </p:txBody>
      </p:sp>
      <p:cxnSp>
        <p:nvCxnSpPr>
          <p:cNvPr id="7" name="Straight Connector 6"/>
          <p:cNvCxnSpPr/>
          <p:nvPr/>
        </p:nvCxnSpPr>
        <p:spPr>
          <a:xfrm>
            <a:off x="1691292" y="2231425"/>
            <a:ext cx="0" cy="685800"/>
          </a:xfrm>
          <a:prstGeom prst="line">
            <a:avLst/>
          </a:prstGeom>
          <a:ln>
            <a:solidFill>
              <a:schemeClr val="tx1">
                <a:lumMod val="65000"/>
                <a:lumOff val="35000"/>
              </a:schemeClr>
            </a:solidFill>
          </a:ln>
        </p:spPr>
        <p:style>
          <a:lnRef idx="3">
            <a:schemeClr val="dk1"/>
          </a:lnRef>
          <a:fillRef idx="0">
            <a:schemeClr val="dk1"/>
          </a:fillRef>
          <a:effectRef idx="2">
            <a:schemeClr val="dk1"/>
          </a:effectRef>
          <a:fontRef idx="minor">
            <a:schemeClr val="tx1"/>
          </a:fontRef>
        </p:style>
      </p:cxnSp>
      <p:sp>
        <p:nvSpPr>
          <p:cNvPr id="8" name="TextBox 8"/>
          <p:cNvSpPr txBox="1"/>
          <p:nvPr/>
        </p:nvSpPr>
        <p:spPr>
          <a:xfrm>
            <a:off x="1878091" y="2611417"/>
            <a:ext cx="1439636" cy="584769"/>
          </a:xfrm>
          <a:prstGeom prst="rect">
            <a:avLst/>
          </a:prstGeom>
          <a:noFill/>
        </p:spPr>
        <p:txBody>
          <a:bodyPr wrap="square" lIns="121904" tIns="60952" rIns="121904" bIns="6095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err="1">
                <a:solidFill>
                  <a:schemeClr val="tx1">
                    <a:lumMod val="65000"/>
                    <a:lumOff val="35000"/>
                  </a:schemeClr>
                </a:solidFill>
                <a:latin typeface="Arial Narrow" panose="020B0606020202030204" pitchFamily="34" charset="0"/>
              </a:rPr>
              <a:t>Primäre</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Bewertung</a:t>
            </a:r>
            <a:r>
              <a:rPr lang="en-US" sz="1500" b="1" dirty="0">
                <a:solidFill>
                  <a:schemeClr val="tx1">
                    <a:lumMod val="65000"/>
                    <a:lumOff val="35000"/>
                  </a:schemeClr>
                </a:solidFill>
                <a:latin typeface="Arial Narrow" panose="020B0606020202030204" pitchFamily="34" charset="0"/>
              </a:rPr>
              <a:t> </a:t>
            </a:r>
          </a:p>
        </p:txBody>
      </p:sp>
      <p:cxnSp>
        <p:nvCxnSpPr>
          <p:cNvPr id="9" name="Straight Connector 8"/>
          <p:cNvCxnSpPr/>
          <p:nvPr/>
        </p:nvCxnSpPr>
        <p:spPr>
          <a:xfrm>
            <a:off x="3500564" y="2241453"/>
            <a:ext cx="0" cy="1819383"/>
          </a:xfrm>
          <a:prstGeom prst="line">
            <a:avLst/>
          </a:prstGeom>
          <a:ln>
            <a:solidFill>
              <a:schemeClr val="tx1">
                <a:lumMod val="65000"/>
                <a:lumOff val="35000"/>
              </a:schemeClr>
            </a:solidFill>
          </a:ln>
        </p:spPr>
        <p:style>
          <a:lnRef idx="3">
            <a:schemeClr val="dk1"/>
          </a:lnRef>
          <a:fillRef idx="0">
            <a:schemeClr val="dk1"/>
          </a:fillRef>
          <a:effectRef idx="2">
            <a:schemeClr val="dk1"/>
          </a:effectRef>
          <a:fontRef idx="minor">
            <a:schemeClr val="tx1"/>
          </a:fontRef>
        </p:style>
      </p:cxnSp>
      <p:sp>
        <p:nvSpPr>
          <p:cNvPr id="10" name="TextBox 13"/>
          <p:cNvSpPr txBox="1"/>
          <p:nvPr/>
        </p:nvSpPr>
        <p:spPr>
          <a:xfrm>
            <a:off x="2814770" y="1470704"/>
            <a:ext cx="1577001" cy="1046435"/>
          </a:xfrm>
          <a:prstGeom prst="rect">
            <a:avLst/>
          </a:prstGeom>
          <a:noFill/>
        </p:spPr>
        <p:txBody>
          <a:bodyPr wrap="square" lIns="121904" tIns="60952" rIns="121904" bIns="6095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err="1">
                <a:solidFill>
                  <a:schemeClr val="tx1">
                    <a:lumMod val="65000"/>
                    <a:lumOff val="35000"/>
                  </a:schemeClr>
                </a:solidFill>
                <a:latin typeface="Arial Narrow" panose="020B0606020202030204" pitchFamily="34" charset="0"/>
              </a:rPr>
              <a:t>Ätherische</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Öle</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werden</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zu</a:t>
            </a:r>
            <a:r>
              <a:rPr lang="en-US" sz="1500" b="1" dirty="0">
                <a:solidFill>
                  <a:schemeClr val="tx1">
                    <a:lumMod val="65000"/>
                    <a:lumOff val="35000"/>
                  </a:schemeClr>
                </a:solidFill>
                <a:latin typeface="Arial Narrow" panose="020B0606020202030204" pitchFamily="34" charset="0"/>
              </a:rPr>
              <a:t> dōTERRA</a:t>
            </a:r>
            <a:r>
              <a:rPr lang="en-US" sz="1500" b="1" baseline="30000" dirty="0">
                <a:solidFill>
                  <a:schemeClr val="tx1">
                    <a:lumMod val="65000"/>
                    <a:lumOff val="35000"/>
                  </a:schemeClr>
                </a:solidFill>
                <a:latin typeface="Arial Narrow" panose="020B0606020202030204" pitchFamily="34" charset="0"/>
              </a:rPr>
              <a:t>®</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geliefert</a:t>
            </a:r>
            <a:endParaRPr lang="en-US" sz="1500" b="1" dirty="0">
              <a:solidFill>
                <a:schemeClr val="tx1">
                  <a:lumMod val="65000"/>
                  <a:lumOff val="35000"/>
                </a:schemeClr>
              </a:solidFill>
              <a:latin typeface="Arial Narrow" panose="020B0606020202030204" pitchFamily="34" charset="0"/>
            </a:endParaRPr>
          </a:p>
        </p:txBody>
      </p:sp>
      <p:sp>
        <p:nvSpPr>
          <p:cNvPr id="11" name="TextBox 14"/>
          <p:cNvSpPr txBox="1"/>
          <p:nvPr/>
        </p:nvSpPr>
        <p:spPr>
          <a:xfrm>
            <a:off x="3686355" y="2615597"/>
            <a:ext cx="1439636" cy="584769"/>
          </a:xfrm>
          <a:prstGeom prst="rect">
            <a:avLst/>
          </a:prstGeom>
          <a:noFill/>
        </p:spPr>
        <p:txBody>
          <a:bodyPr wrap="square" lIns="121904" tIns="60952" rIns="121904" bIns="6095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err="1">
                <a:solidFill>
                  <a:schemeClr val="tx1">
                    <a:lumMod val="65000"/>
                    <a:lumOff val="35000"/>
                  </a:schemeClr>
                </a:solidFill>
                <a:latin typeface="Arial Narrow" panose="020B0606020202030204" pitchFamily="34" charset="0"/>
              </a:rPr>
              <a:t>Sekundäre</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Bewertung</a:t>
            </a:r>
            <a:r>
              <a:rPr lang="en-US" sz="1500" b="1" dirty="0">
                <a:solidFill>
                  <a:schemeClr val="tx1">
                    <a:lumMod val="65000"/>
                    <a:lumOff val="35000"/>
                  </a:schemeClr>
                </a:solidFill>
                <a:latin typeface="Arial Narrow" panose="020B0606020202030204" pitchFamily="34" charset="0"/>
              </a:rPr>
              <a:t> </a:t>
            </a:r>
          </a:p>
        </p:txBody>
      </p:sp>
      <p:sp>
        <p:nvSpPr>
          <p:cNvPr id="12" name="Content Placeholder 10"/>
          <p:cNvSpPr>
            <a:spLocks noGrp="1"/>
          </p:cNvSpPr>
          <p:nvPr/>
        </p:nvSpPr>
        <p:spPr>
          <a:xfrm>
            <a:off x="3589249" y="3100348"/>
            <a:ext cx="1695451" cy="1105769"/>
          </a:xfrm>
          <a:prstGeom prst="rect">
            <a:avLst/>
          </a:prstGeom>
        </p:spPr>
        <p:txBody>
          <a:bodyPr vert="horz" lIns="68572" tIns="34290" rIns="68572" bIns="3429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a:pPr>
            <a:r>
              <a:rPr lang="en-US" sz="1200" dirty="0" err="1">
                <a:solidFill>
                  <a:schemeClr val="tx1">
                    <a:lumMod val="65000"/>
                    <a:lumOff val="35000"/>
                  </a:schemeClr>
                </a:solidFill>
                <a:latin typeface="Arial Narrow" panose="020B0606020202030204" pitchFamily="34" charset="0"/>
                <a:cs typeface="Arial" panose="020B0604020202020204" pitchFamily="34" charset="0"/>
              </a:rPr>
              <a:t>Organoleptisch</a:t>
            </a:r>
            <a:endParaRPr lang="en-US" sz="1200" dirty="0">
              <a:solidFill>
                <a:schemeClr val="tx1">
                  <a:lumMod val="65000"/>
                  <a:lumOff val="35000"/>
                </a:schemeClr>
              </a:solidFill>
              <a:latin typeface="Arial Narrow" panose="020B0606020202030204" pitchFamily="34" charset="0"/>
              <a:cs typeface="Arial" panose="020B0604020202020204" pitchFamily="34" charset="0"/>
            </a:endParaRPr>
          </a:p>
          <a:p>
            <a:pPr>
              <a:buFont typeface="+mj-lt"/>
              <a:buAutoNum type="arabicPeriod"/>
            </a:pPr>
            <a:r>
              <a:rPr lang="en-US" sz="1200" dirty="0">
                <a:solidFill>
                  <a:schemeClr val="tx1">
                    <a:lumMod val="65000"/>
                    <a:lumOff val="35000"/>
                  </a:schemeClr>
                </a:solidFill>
                <a:latin typeface="Arial Narrow" panose="020B0606020202030204" pitchFamily="34" charset="0"/>
                <a:cs typeface="Arial" panose="020B0604020202020204" pitchFamily="34" charset="0"/>
              </a:rPr>
              <a:t>TPC/</a:t>
            </a:r>
            <a:r>
              <a:rPr lang="en-US" sz="1200" dirty="0" err="1">
                <a:solidFill>
                  <a:schemeClr val="tx1">
                    <a:lumMod val="65000"/>
                    <a:lumOff val="35000"/>
                  </a:schemeClr>
                </a:solidFill>
                <a:latin typeface="Arial Narrow" panose="020B0606020202030204" pitchFamily="34" charset="0"/>
                <a:cs typeface="Arial" panose="020B0604020202020204" pitchFamily="34" charset="0"/>
              </a:rPr>
              <a:t>Microbiell</a:t>
            </a:r>
            <a:endParaRPr lang="en-US" sz="1200" dirty="0">
              <a:solidFill>
                <a:schemeClr val="tx1">
                  <a:lumMod val="65000"/>
                  <a:lumOff val="35000"/>
                </a:schemeClr>
              </a:solidFill>
              <a:latin typeface="Arial Narrow" panose="020B0606020202030204" pitchFamily="34" charset="0"/>
              <a:cs typeface="Arial" panose="020B0604020202020204" pitchFamily="34" charset="0"/>
            </a:endParaRPr>
          </a:p>
          <a:p>
            <a:pPr>
              <a:buFont typeface="+mj-lt"/>
              <a:buAutoNum type="arabicPeriod"/>
            </a:pPr>
            <a:r>
              <a:rPr lang="en-US" sz="1200" dirty="0">
                <a:solidFill>
                  <a:schemeClr val="tx1">
                    <a:lumMod val="65000"/>
                    <a:lumOff val="35000"/>
                  </a:schemeClr>
                </a:solidFill>
                <a:latin typeface="Arial Narrow" panose="020B0606020202030204" pitchFamily="34" charset="0"/>
                <a:cs typeface="Arial" panose="020B0604020202020204" pitchFamily="34" charset="0"/>
              </a:rPr>
              <a:t>FTIR Scan</a:t>
            </a:r>
          </a:p>
          <a:p>
            <a:pPr>
              <a:buFont typeface="+mj-lt"/>
              <a:buAutoNum type="arabicPeriod"/>
            </a:pPr>
            <a:r>
              <a:rPr lang="en-US" sz="1200" dirty="0" err="1">
                <a:solidFill>
                  <a:schemeClr val="tx1">
                    <a:lumMod val="65000"/>
                    <a:lumOff val="35000"/>
                  </a:schemeClr>
                </a:solidFill>
                <a:latin typeface="Arial Narrow" panose="020B0606020202030204" pitchFamily="34" charset="0"/>
                <a:cs typeface="Arial" panose="020B0604020202020204" pitchFamily="34" charset="0"/>
              </a:rPr>
              <a:t>Schwermetalle</a:t>
            </a:r>
            <a:r>
              <a:rPr lang="en-US" sz="1200" dirty="0">
                <a:solidFill>
                  <a:schemeClr val="tx1">
                    <a:lumMod val="65000"/>
                    <a:lumOff val="35000"/>
                  </a:schemeClr>
                </a:solidFill>
                <a:latin typeface="Arial Narrow" panose="020B0606020202030204" pitchFamily="34" charset="0"/>
                <a:cs typeface="Arial" panose="020B0604020202020204" pitchFamily="34" charset="0"/>
              </a:rPr>
              <a:t>/</a:t>
            </a:r>
            <a:r>
              <a:rPr lang="en-US" sz="1200" dirty="0" err="1">
                <a:solidFill>
                  <a:schemeClr val="tx1">
                    <a:lumMod val="65000"/>
                    <a:lumOff val="35000"/>
                  </a:schemeClr>
                </a:solidFill>
                <a:latin typeface="Arial Narrow" panose="020B0606020202030204" pitchFamily="34" charset="0"/>
                <a:cs typeface="Arial" panose="020B0604020202020204" pitchFamily="34" charset="0"/>
              </a:rPr>
              <a:t>Pestizide</a:t>
            </a:r>
            <a:endParaRPr lang="en-US" sz="1100" dirty="0">
              <a:solidFill>
                <a:schemeClr val="tx1">
                  <a:lumMod val="65000"/>
                  <a:lumOff val="35000"/>
                </a:schemeClr>
              </a:solidFill>
              <a:latin typeface="Arial Narrow" panose="020B0606020202030204" pitchFamily="34" charset="0"/>
              <a:cs typeface="Arial" panose="020B0604020202020204" pitchFamily="34" charset="0"/>
            </a:endParaRPr>
          </a:p>
        </p:txBody>
      </p:sp>
      <p:cxnSp>
        <p:nvCxnSpPr>
          <p:cNvPr id="13" name="Straight Connector 12"/>
          <p:cNvCxnSpPr/>
          <p:nvPr/>
        </p:nvCxnSpPr>
        <p:spPr>
          <a:xfrm>
            <a:off x="5408365" y="2231437"/>
            <a:ext cx="0" cy="1819383"/>
          </a:xfrm>
          <a:prstGeom prst="line">
            <a:avLst/>
          </a:prstGeom>
          <a:ln>
            <a:solidFill>
              <a:schemeClr val="tx1">
                <a:lumMod val="65000"/>
                <a:lumOff val="35000"/>
              </a:schemeClr>
            </a:solidFill>
          </a:ln>
        </p:spPr>
        <p:style>
          <a:lnRef idx="3">
            <a:schemeClr val="dk1"/>
          </a:lnRef>
          <a:fillRef idx="0">
            <a:schemeClr val="dk1"/>
          </a:fillRef>
          <a:effectRef idx="2">
            <a:schemeClr val="dk1"/>
          </a:effectRef>
          <a:fontRef idx="minor">
            <a:schemeClr val="tx1"/>
          </a:fontRef>
        </p:style>
      </p:cxnSp>
      <p:sp>
        <p:nvSpPr>
          <p:cNvPr id="14" name="TextBox 17"/>
          <p:cNvSpPr txBox="1"/>
          <p:nvPr/>
        </p:nvSpPr>
        <p:spPr>
          <a:xfrm>
            <a:off x="4666855" y="1456209"/>
            <a:ext cx="1507900" cy="815603"/>
          </a:xfrm>
          <a:prstGeom prst="rect">
            <a:avLst/>
          </a:prstGeom>
          <a:noFill/>
        </p:spPr>
        <p:txBody>
          <a:bodyPr wrap="square" lIns="121904" tIns="60952" rIns="121904" bIns="6095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err="1">
                <a:solidFill>
                  <a:schemeClr val="tx1">
                    <a:lumMod val="65000"/>
                    <a:lumOff val="35000"/>
                  </a:schemeClr>
                </a:solidFill>
                <a:latin typeface="Arial Narrow" panose="020B0606020202030204" pitchFamily="34" charset="0"/>
              </a:rPr>
              <a:t>Ätherische</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Öle</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werden</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abgefüllt</a:t>
            </a:r>
            <a:r>
              <a:rPr lang="en-US" sz="1500" b="1" dirty="0">
                <a:solidFill>
                  <a:schemeClr val="tx1">
                    <a:lumMod val="65000"/>
                    <a:lumOff val="35000"/>
                  </a:schemeClr>
                </a:solidFill>
                <a:latin typeface="Arial Narrow" panose="020B0606020202030204" pitchFamily="34" charset="0"/>
              </a:rPr>
              <a:t> und </a:t>
            </a:r>
            <a:r>
              <a:rPr lang="en-US" sz="1500" b="1" dirty="0" err="1">
                <a:solidFill>
                  <a:schemeClr val="tx1">
                    <a:lumMod val="65000"/>
                    <a:lumOff val="35000"/>
                  </a:schemeClr>
                </a:solidFill>
                <a:latin typeface="Arial Narrow" panose="020B0606020202030204" pitchFamily="34" charset="0"/>
              </a:rPr>
              <a:t>etikettiert</a:t>
            </a:r>
            <a:r>
              <a:rPr lang="en-US" sz="1500" b="1" dirty="0">
                <a:solidFill>
                  <a:schemeClr val="tx1">
                    <a:lumMod val="65000"/>
                    <a:lumOff val="35000"/>
                  </a:schemeClr>
                </a:solidFill>
                <a:latin typeface="Arial Narrow" panose="020B0606020202030204" pitchFamily="34" charset="0"/>
              </a:rPr>
              <a:t> </a:t>
            </a:r>
          </a:p>
        </p:txBody>
      </p:sp>
      <p:sp>
        <p:nvSpPr>
          <p:cNvPr id="15" name="TextBox 20"/>
          <p:cNvSpPr txBox="1"/>
          <p:nvPr/>
        </p:nvSpPr>
        <p:spPr>
          <a:xfrm>
            <a:off x="5605035" y="2615597"/>
            <a:ext cx="1439636" cy="584769"/>
          </a:xfrm>
          <a:prstGeom prst="rect">
            <a:avLst/>
          </a:prstGeom>
          <a:noFill/>
        </p:spPr>
        <p:txBody>
          <a:bodyPr wrap="square" lIns="121904" tIns="60952" rIns="121904" bIns="6095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err="1">
                <a:solidFill>
                  <a:schemeClr val="tx1">
                    <a:lumMod val="65000"/>
                    <a:lumOff val="35000"/>
                  </a:schemeClr>
                </a:solidFill>
                <a:latin typeface="Arial Narrow" panose="020B0606020202030204" pitchFamily="34" charset="0"/>
              </a:rPr>
              <a:t>Abschließende</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Bewertung</a:t>
            </a:r>
            <a:r>
              <a:rPr lang="en-US" sz="1500" b="1" dirty="0">
                <a:solidFill>
                  <a:schemeClr val="tx1">
                    <a:lumMod val="65000"/>
                    <a:lumOff val="35000"/>
                  </a:schemeClr>
                </a:solidFill>
                <a:latin typeface="Arial Narrow" panose="020B0606020202030204" pitchFamily="34" charset="0"/>
              </a:rPr>
              <a:t> </a:t>
            </a:r>
          </a:p>
        </p:txBody>
      </p:sp>
      <p:sp>
        <p:nvSpPr>
          <p:cNvPr id="16" name="Content Placeholder 10"/>
          <p:cNvSpPr>
            <a:spLocks noGrp="1"/>
          </p:cNvSpPr>
          <p:nvPr/>
        </p:nvSpPr>
        <p:spPr>
          <a:xfrm>
            <a:off x="5507533" y="3100337"/>
            <a:ext cx="1695451" cy="796259"/>
          </a:xfrm>
          <a:prstGeom prst="rect">
            <a:avLst/>
          </a:prstGeom>
        </p:spPr>
        <p:txBody>
          <a:bodyPr vert="horz" lIns="68572" tIns="34290" rIns="68572" bIns="3429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a:pPr>
            <a:r>
              <a:rPr lang="en-US" sz="1200" dirty="0" err="1">
                <a:solidFill>
                  <a:schemeClr val="tx1">
                    <a:lumMod val="65000"/>
                    <a:lumOff val="35000"/>
                  </a:schemeClr>
                </a:solidFill>
                <a:latin typeface="Arial Narrow" panose="020B0606020202030204" pitchFamily="34" charset="0"/>
                <a:cs typeface="Arial" panose="020B0604020202020204" pitchFamily="34" charset="0"/>
              </a:rPr>
              <a:t>Organoleptisch</a:t>
            </a:r>
            <a:endParaRPr lang="en-US" sz="1200" dirty="0">
              <a:solidFill>
                <a:schemeClr val="tx1">
                  <a:lumMod val="65000"/>
                  <a:lumOff val="35000"/>
                </a:schemeClr>
              </a:solidFill>
              <a:latin typeface="Arial Narrow" panose="020B0606020202030204" pitchFamily="34" charset="0"/>
              <a:cs typeface="Arial" panose="020B0604020202020204" pitchFamily="34" charset="0"/>
            </a:endParaRPr>
          </a:p>
          <a:p>
            <a:pPr>
              <a:buFont typeface="+mj-lt"/>
              <a:buAutoNum type="arabicPeriod"/>
            </a:pPr>
            <a:r>
              <a:rPr lang="en-US" sz="1200" dirty="0">
                <a:solidFill>
                  <a:schemeClr val="tx1">
                    <a:lumMod val="65000"/>
                    <a:lumOff val="35000"/>
                  </a:schemeClr>
                </a:solidFill>
                <a:latin typeface="Arial Narrow" panose="020B0606020202030204" pitchFamily="34" charset="0"/>
                <a:cs typeface="Arial" panose="020B0604020202020204" pitchFamily="34" charset="0"/>
              </a:rPr>
              <a:t>TPC/</a:t>
            </a:r>
            <a:r>
              <a:rPr lang="en-US" sz="1200" dirty="0" err="1">
                <a:solidFill>
                  <a:schemeClr val="tx1">
                    <a:lumMod val="65000"/>
                    <a:lumOff val="35000"/>
                  </a:schemeClr>
                </a:solidFill>
                <a:latin typeface="Arial Narrow" panose="020B0606020202030204" pitchFamily="34" charset="0"/>
                <a:cs typeface="Arial" panose="020B0604020202020204" pitchFamily="34" charset="0"/>
              </a:rPr>
              <a:t>Microbiell</a:t>
            </a:r>
            <a:endParaRPr lang="en-US" sz="1200" dirty="0">
              <a:solidFill>
                <a:schemeClr val="tx1">
                  <a:lumMod val="65000"/>
                  <a:lumOff val="35000"/>
                </a:schemeClr>
              </a:solidFill>
              <a:latin typeface="Arial Narrow" panose="020B0606020202030204" pitchFamily="34" charset="0"/>
              <a:cs typeface="Arial" panose="020B0604020202020204" pitchFamily="34" charset="0"/>
            </a:endParaRPr>
          </a:p>
          <a:p>
            <a:pPr>
              <a:buFont typeface="+mj-lt"/>
              <a:buAutoNum type="arabicPeriod"/>
            </a:pPr>
            <a:r>
              <a:rPr lang="en-US" sz="1200" dirty="0">
                <a:solidFill>
                  <a:schemeClr val="tx1">
                    <a:lumMod val="65000"/>
                    <a:lumOff val="35000"/>
                  </a:schemeClr>
                </a:solidFill>
                <a:latin typeface="Arial Narrow" panose="020B0606020202030204" pitchFamily="34" charset="0"/>
                <a:cs typeface="Arial" panose="020B0604020202020204" pitchFamily="34" charset="0"/>
              </a:rPr>
              <a:t>FTIR Scan</a:t>
            </a:r>
          </a:p>
          <a:p>
            <a:pPr>
              <a:buFont typeface="+mj-lt"/>
              <a:buAutoNum type="arabicPeriod"/>
            </a:pPr>
            <a:r>
              <a:rPr lang="en-US" sz="1200" dirty="0" err="1">
                <a:solidFill>
                  <a:schemeClr val="tx1">
                    <a:lumMod val="65000"/>
                    <a:lumOff val="35000"/>
                  </a:schemeClr>
                </a:solidFill>
                <a:latin typeface="Arial Narrow" panose="020B0606020202030204" pitchFamily="34" charset="0"/>
                <a:cs typeface="Arial" panose="020B0604020202020204" pitchFamily="34" charset="0"/>
              </a:rPr>
              <a:t>Stabilitätsstudien</a:t>
            </a:r>
            <a:endParaRPr lang="en-US" sz="1200" dirty="0">
              <a:solidFill>
                <a:schemeClr val="tx1">
                  <a:lumMod val="65000"/>
                  <a:lumOff val="35000"/>
                </a:schemeClr>
              </a:solidFill>
              <a:latin typeface="Arial Narrow" panose="020B0606020202030204" pitchFamily="34" charset="0"/>
              <a:cs typeface="Arial" panose="020B0604020202020204" pitchFamily="34" charset="0"/>
            </a:endParaRPr>
          </a:p>
        </p:txBody>
      </p:sp>
      <p:cxnSp>
        <p:nvCxnSpPr>
          <p:cNvPr id="17" name="Straight Connector 16"/>
          <p:cNvCxnSpPr/>
          <p:nvPr/>
        </p:nvCxnSpPr>
        <p:spPr>
          <a:xfrm>
            <a:off x="7182657" y="2241443"/>
            <a:ext cx="0" cy="685800"/>
          </a:xfrm>
          <a:prstGeom prst="line">
            <a:avLst/>
          </a:prstGeom>
          <a:ln>
            <a:solidFill>
              <a:schemeClr val="tx1">
                <a:lumMod val="65000"/>
                <a:lumOff val="35000"/>
              </a:schemeClr>
            </a:solidFill>
          </a:ln>
        </p:spPr>
        <p:style>
          <a:lnRef idx="3">
            <a:schemeClr val="dk1"/>
          </a:lnRef>
          <a:fillRef idx="0">
            <a:schemeClr val="dk1"/>
          </a:fillRef>
          <a:effectRef idx="2">
            <a:schemeClr val="dk1"/>
          </a:effectRef>
          <a:fontRef idx="minor">
            <a:schemeClr val="tx1"/>
          </a:fontRef>
        </p:style>
      </p:cxnSp>
      <p:sp>
        <p:nvSpPr>
          <p:cNvPr id="18" name="TextBox 23"/>
          <p:cNvSpPr txBox="1"/>
          <p:nvPr/>
        </p:nvSpPr>
        <p:spPr>
          <a:xfrm>
            <a:off x="6386813" y="1470704"/>
            <a:ext cx="1591688" cy="1046435"/>
          </a:xfrm>
          <a:prstGeom prst="rect">
            <a:avLst/>
          </a:prstGeom>
          <a:noFill/>
        </p:spPr>
        <p:txBody>
          <a:bodyPr wrap="square" lIns="121904" tIns="60952" rIns="121904" bIns="6095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err="1">
                <a:solidFill>
                  <a:schemeClr val="tx1">
                    <a:lumMod val="65000"/>
                    <a:lumOff val="35000"/>
                  </a:schemeClr>
                </a:solidFill>
                <a:latin typeface="Arial Narrow" panose="020B0606020202030204" pitchFamily="34" charset="0"/>
              </a:rPr>
              <a:t>Ätherische</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Öle</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werden</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für</a:t>
            </a:r>
            <a:r>
              <a:rPr lang="en-US" sz="1500" b="1" dirty="0">
                <a:solidFill>
                  <a:schemeClr val="tx1">
                    <a:lumMod val="65000"/>
                    <a:lumOff val="35000"/>
                  </a:schemeClr>
                </a:solidFill>
                <a:latin typeface="Arial Narrow" panose="020B0606020202030204" pitchFamily="34" charset="0"/>
              </a:rPr>
              <a:t> den </a:t>
            </a:r>
            <a:r>
              <a:rPr lang="en-US" sz="1500" b="1" dirty="0" err="1">
                <a:solidFill>
                  <a:schemeClr val="tx1">
                    <a:lumMod val="65000"/>
                    <a:lumOff val="35000"/>
                  </a:schemeClr>
                </a:solidFill>
                <a:latin typeface="Arial Narrow" panose="020B0606020202030204" pitchFamily="34" charset="0"/>
              </a:rPr>
              <a:t>Verkauf</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freigegeben</a:t>
            </a:r>
            <a:endParaRPr lang="en-US" sz="1500" b="1" dirty="0">
              <a:solidFill>
                <a:schemeClr val="tx1">
                  <a:lumMod val="65000"/>
                  <a:lumOff val="35000"/>
                </a:schemeClr>
              </a:solidFill>
              <a:latin typeface="Arial Narrow" panose="020B0606020202030204" pitchFamily="34" charset="0"/>
            </a:endParaRPr>
          </a:p>
        </p:txBody>
      </p:sp>
      <p:sp>
        <p:nvSpPr>
          <p:cNvPr id="19" name="Content Placeholder 10"/>
          <p:cNvSpPr>
            <a:spLocks noGrp="1"/>
          </p:cNvSpPr>
          <p:nvPr/>
        </p:nvSpPr>
        <p:spPr>
          <a:xfrm>
            <a:off x="1608913" y="3081851"/>
            <a:ext cx="1873023" cy="1410348"/>
          </a:xfrm>
          <a:prstGeom prst="rect">
            <a:avLst/>
          </a:prstGeom>
        </p:spPr>
        <p:txBody>
          <a:bodyPr vert="horz" lIns="68572" tIns="34290" rIns="68572" bIns="3429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a:pPr>
            <a:r>
              <a:rPr lang="en-US" sz="1200" dirty="0" err="1">
                <a:solidFill>
                  <a:schemeClr val="tx1">
                    <a:lumMod val="65000"/>
                    <a:lumOff val="35000"/>
                  </a:schemeClr>
                </a:solidFill>
                <a:latin typeface="Arial Narrow" panose="020B0606020202030204" pitchFamily="34" charset="0"/>
                <a:cs typeface="Arial" panose="020B0604020202020204" pitchFamily="34" charset="0"/>
              </a:rPr>
              <a:t>Organoleptisch</a:t>
            </a:r>
            <a:endParaRPr lang="en-US" sz="1200" dirty="0">
              <a:solidFill>
                <a:schemeClr val="tx1">
                  <a:lumMod val="65000"/>
                  <a:lumOff val="35000"/>
                </a:schemeClr>
              </a:solidFill>
              <a:latin typeface="Arial Narrow" panose="020B0606020202030204" pitchFamily="34" charset="0"/>
              <a:cs typeface="Arial" panose="020B0604020202020204" pitchFamily="34" charset="0"/>
            </a:endParaRPr>
          </a:p>
          <a:p>
            <a:pPr>
              <a:buFont typeface="+mj-lt"/>
              <a:buAutoNum type="arabicPeriod"/>
            </a:pPr>
            <a:r>
              <a:rPr lang="en-US" sz="1200" dirty="0">
                <a:solidFill>
                  <a:schemeClr val="tx1">
                    <a:lumMod val="65000"/>
                    <a:lumOff val="35000"/>
                  </a:schemeClr>
                </a:solidFill>
                <a:latin typeface="Arial Narrow" panose="020B0606020202030204" pitchFamily="34" charset="0"/>
                <a:cs typeface="Arial" panose="020B0604020202020204" pitchFamily="34" charset="0"/>
              </a:rPr>
              <a:t>Gas </a:t>
            </a:r>
            <a:r>
              <a:rPr lang="en-US" sz="1200" dirty="0" err="1">
                <a:solidFill>
                  <a:schemeClr val="tx1">
                    <a:lumMod val="65000"/>
                    <a:lumOff val="35000"/>
                  </a:schemeClr>
                </a:solidFill>
                <a:latin typeface="Arial Narrow" panose="020B0606020202030204" pitchFamily="34" charset="0"/>
                <a:cs typeface="Arial" panose="020B0604020202020204" pitchFamily="34" charset="0"/>
              </a:rPr>
              <a:t>Chromatographie</a:t>
            </a:r>
            <a:endParaRPr lang="en-US" sz="1200" dirty="0">
              <a:solidFill>
                <a:schemeClr val="tx1">
                  <a:lumMod val="65000"/>
                  <a:lumOff val="35000"/>
                </a:schemeClr>
              </a:solidFill>
              <a:latin typeface="Arial Narrow" panose="020B0606020202030204" pitchFamily="34" charset="0"/>
              <a:cs typeface="Arial" panose="020B0604020202020204" pitchFamily="34" charset="0"/>
            </a:endParaRPr>
          </a:p>
          <a:p>
            <a:pPr>
              <a:buFont typeface="+mj-lt"/>
              <a:buAutoNum type="arabicPeriod"/>
            </a:pPr>
            <a:r>
              <a:rPr lang="en-US" sz="1200" dirty="0" err="1">
                <a:solidFill>
                  <a:schemeClr val="tx1">
                    <a:lumMod val="65000"/>
                    <a:lumOff val="35000"/>
                  </a:schemeClr>
                </a:solidFill>
                <a:latin typeface="Arial Narrow" panose="020B0606020202030204" pitchFamily="34" charset="0"/>
                <a:cs typeface="Arial" panose="020B0604020202020204" pitchFamily="34" charset="0"/>
              </a:rPr>
              <a:t>Massenspectrometrie</a:t>
            </a:r>
            <a:endParaRPr lang="en-US" sz="1200" dirty="0">
              <a:solidFill>
                <a:schemeClr val="tx1">
                  <a:lumMod val="65000"/>
                  <a:lumOff val="35000"/>
                </a:schemeClr>
              </a:solidFill>
              <a:latin typeface="Arial Narrow" panose="020B0606020202030204" pitchFamily="34" charset="0"/>
              <a:cs typeface="Arial" panose="020B0604020202020204" pitchFamily="34" charset="0"/>
            </a:endParaRPr>
          </a:p>
          <a:p>
            <a:pPr>
              <a:buFont typeface="+mj-lt"/>
              <a:buAutoNum type="arabicPeriod"/>
            </a:pPr>
            <a:r>
              <a:rPr lang="en-US" sz="1200" dirty="0">
                <a:solidFill>
                  <a:schemeClr val="tx1">
                    <a:lumMod val="65000"/>
                    <a:lumOff val="35000"/>
                  </a:schemeClr>
                </a:solidFill>
                <a:latin typeface="Arial Narrow" panose="020B0606020202030204" pitchFamily="34" charset="0"/>
                <a:cs typeface="Arial" panose="020B0604020202020204" pitchFamily="34" charset="0"/>
              </a:rPr>
              <a:t>Chiral GC </a:t>
            </a:r>
            <a:r>
              <a:rPr lang="en-US" sz="1200" dirty="0" err="1">
                <a:solidFill>
                  <a:schemeClr val="tx1">
                    <a:lumMod val="65000"/>
                    <a:lumOff val="35000"/>
                  </a:schemeClr>
                </a:solidFill>
                <a:latin typeface="Arial Narrow" panose="020B0606020202030204" pitchFamily="34" charset="0"/>
                <a:cs typeface="Arial" panose="020B0604020202020204" pitchFamily="34" charset="0"/>
              </a:rPr>
              <a:t>Testung</a:t>
            </a:r>
            <a:endParaRPr lang="en-US" sz="1200" dirty="0">
              <a:solidFill>
                <a:schemeClr val="tx1">
                  <a:lumMod val="65000"/>
                  <a:lumOff val="35000"/>
                </a:schemeClr>
              </a:solidFill>
              <a:latin typeface="Arial Narrow" panose="020B0606020202030204" pitchFamily="34" charset="0"/>
              <a:cs typeface="Arial" panose="020B0604020202020204" pitchFamily="34" charset="0"/>
            </a:endParaRPr>
          </a:p>
          <a:p>
            <a:pPr>
              <a:buAutoNum type="arabicPeriod" startAt="5"/>
            </a:pPr>
            <a:r>
              <a:rPr lang="en-US" sz="1200" dirty="0">
                <a:solidFill>
                  <a:schemeClr val="tx1">
                    <a:lumMod val="65000"/>
                    <a:lumOff val="35000"/>
                  </a:schemeClr>
                </a:solidFill>
                <a:latin typeface="Arial Narrow" panose="020B0606020202030204" pitchFamily="34" charset="0"/>
                <a:cs typeface="Arial" panose="020B0604020202020204" pitchFamily="34" charset="0"/>
              </a:rPr>
              <a:t>Isotope Carbon 14</a:t>
            </a:r>
          </a:p>
          <a:p>
            <a:pPr marL="0" indent="0">
              <a:buNone/>
            </a:pPr>
            <a:r>
              <a:rPr lang="en-US" sz="1200" dirty="0">
                <a:solidFill>
                  <a:schemeClr val="tx1">
                    <a:lumMod val="65000"/>
                    <a:lumOff val="35000"/>
                  </a:schemeClr>
                </a:solidFill>
                <a:latin typeface="Arial Narrow" panose="020B0606020202030204" pitchFamily="34" charset="0"/>
                <a:cs typeface="Arial" panose="020B0604020202020204" pitchFamily="34" charset="0"/>
              </a:rPr>
              <a:t> </a:t>
            </a:r>
          </a:p>
          <a:p>
            <a:pPr>
              <a:buAutoNum type="arabicPeriod" startAt="6"/>
            </a:pPr>
            <a:endParaRPr lang="en-US" sz="11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0" name="Picture 2" descr="http://www.doterra.com/images_tools/images_photos/15ml%20HighRes/Grapefruit_15ml.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44276" y="3981451"/>
            <a:ext cx="467533" cy="1214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1" name="Straight Arrow Connector 20"/>
          <p:cNvCxnSpPr/>
          <p:nvPr/>
        </p:nvCxnSpPr>
        <p:spPr>
          <a:xfrm>
            <a:off x="4643982" y="4724403"/>
            <a:ext cx="2343553" cy="14536"/>
          </a:xfrm>
          <a:prstGeom prst="straightConnector1">
            <a:avLst/>
          </a:prstGeom>
          <a:ln w="38100">
            <a:prstDash val="sysDash"/>
            <a:tailEnd type="arrow"/>
          </a:ln>
        </p:spPr>
        <p:style>
          <a:lnRef idx="2">
            <a:schemeClr val="accent1"/>
          </a:lnRef>
          <a:fillRef idx="0">
            <a:schemeClr val="accent1"/>
          </a:fillRef>
          <a:effectRef idx="1">
            <a:schemeClr val="accent1"/>
          </a:effectRef>
          <a:fontRef idx="minor">
            <a:schemeClr val="tx1"/>
          </a:fontRef>
        </p:style>
      </p:cxnSp>
      <p:pic>
        <p:nvPicPr>
          <p:cNvPr id="22" name="Picture 4" descr="http://www.trydoterra.com/wp-content/uploads/2010/04/cptg.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52935" y="958282"/>
            <a:ext cx="758868" cy="456735"/>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extBox 22"/>
          <p:cNvSpPr txBox="1"/>
          <p:nvPr/>
        </p:nvSpPr>
        <p:spPr>
          <a:xfrm>
            <a:off x="6274468" y="5150830"/>
            <a:ext cx="914400" cy="353937"/>
          </a:xfrm>
          <a:prstGeom prst="rect">
            <a:avLst/>
          </a:prstGeom>
          <a:noFill/>
        </p:spPr>
        <p:txBody>
          <a:bodyPr wrap="square" lIns="121904" tIns="60952" rIns="121904" bIns="60952" rtlCol="0">
            <a:spAutoFit/>
          </a:bodyPr>
          <a:lstStyle/>
          <a:p>
            <a:r>
              <a:rPr lang="en-US" sz="1500" dirty="0">
                <a:solidFill>
                  <a:schemeClr val="tx1">
                    <a:lumMod val="65000"/>
                    <a:lumOff val="35000"/>
                  </a:schemeClr>
                </a:solidFill>
                <a:latin typeface="Arial" panose="020B0604020202020204" pitchFamily="34" charset="0"/>
                <a:cs typeface="Arial" panose="020B0604020202020204" pitchFamily="34" charset="0"/>
              </a:rPr>
              <a:t> </a:t>
            </a:r>
            <a:r>
              <a:rPr lang="en-US" sz="800" dirty="0">
                <a:solidFill>
                  <a:schemeClr val="tx1">
                    <a:lumMod val="65000"/>
                    <a:lumOff val="35000"/>
                  </a:schemeClr>
                </a:solidFill>
                <a:latin typeface="Arial" panose="020B0604020202020204" pitchFamily="34" charset="0"/>
                <a:cs typeface="Arial" panose="020B0604020202020204" pitchFamily="34" charset="0"/>
              </a:rPr>
              <a:t>*</a:t>
            </a:r>
            <a:r>
              <a:rPr lang="en-US" sz="800" dirty="0" err="1">
                <a:solidFill>
                  <a:schemeClr val="tx1">
                    <a:lumMod val="65000"/>
                    <a:lumOff val="35000"/>
                  </a:schemeClr>
                </a:solidFill>
                <a:latin typeface="Arial" panose="020B0604020202020204" pitchFamily="34" charset="0"/>
                <a:cs typeface="Arial" panose="020B0604020202020204" pitchFamily="34" charset="0"/>
              </a:rPr>
              <a:t>bei</a:t>
            </a:r>
            <a:r>
              <a:rPr lang="en-US" sz="800" dirty="0">
                <a:solidFill>
                  <a:schemeClr val="tx1">
                    <a:lumMod val="65000"/>
                    <a:lumOff val="35000"/>
                  </a:schemeClr>
                </a:solidFill>
                <a:latin typeface="Arial" panose="020B0604020202020204" pitchFamily="34" charset="0"/>
                <a:cs typeface="Arial" panose="020B0604020202020204" pitchFamily="34" charset="0"/>
              </a:rPr>
              <a:t> </a:t>
            </a:r>
            <a:r>
              <a:rPr lang="en-US" sz="800" dirty="0" err="1">
                <a:solidFill>
                  <a:schemeClr val="tx1">
                    <a:lumMod val="65000"/>
                    <a:lumOff val="35000"/>
                  </a:schemeClr>
                </a:solidFill>
                <a:latin typeface="Arial" panose="020B0604020202020204" pitchFamily="34" charset="0"/>
                <a:cs typeface="Arial" panose="020B0604020202020204" pitchFamily="34" charset="0"/>
              </a:rPr>
              <a:t>Bedarf</a:t>
            </a:r>
            <a:endParaRPr lang="en-US" sz="800" dirty="0"/>
          </a:p>
        </p:txBody>
      </p:sp>
      <p:sp>
        <p:nvSpPr>
          <p:cNvPr id="25" name="TextBox 24"/>
          <p:cNvSpPr txBox="1"/>
          <p:nvPr/>
        </p:nvSpPr>
        <p:spPr>
          <a:xfrm>
            <a:off x="7407257" y="931178"/>
            <a:ext cx="285751" cy="250153"/>
          </a:xfrm>
          <a:prstGeom prst="rect">
            <a:avLst/>
          </a:prstGeom>
          <a:noFill/>
        </p:spPr>
        <p:txBody>
          <a:bodyPr wrap="square" lIns="121904" tIns="60952" rIns="121904" bIns="60952" rtlCol="0">
            <a:spAutoFit/>
          </a:bodyPr>
          <a:lstStyle/>
          <a:p>
            <a:r>
              <a:rPr lang="en-US" sz="800" dirty="0">
                <a:latin typeface="Franklin Gothic Book" panose="020B0503020102020204" pitchFamily="34" charset="0"/>
              </a:rPr>
              <a:t>®</a:t>
            </a:r>
          </a:p>
        </p:txBody>
      </p:sp>
      <p:sp>
        <p:nvSpPr>
          <p:cNvPr id="24"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26" name="Picture 14"/>
          <p:cNvPicPr>
            <a:picLocks/>
          </p:cNvPicPr>
          <p:nvPr/>
        </p:nvPicPr>
        <p:blipFill>
          <a:blip r:embed="rId6"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27"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8"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529844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609601" y="522505"/>
            <a:ext cx="8022100" cy="1143000"/>
          </a:xfrm>
        </p:spPr>
        <p:txBody>
          <a:bodyPr>
            <a:normAutofit fontScale="90000"/>
          </a:bodyPr>
          <a:lstStyle/>
          <a:p>
            <a:r>
              <a:rPr lang="en-US" sz="5900" dirty="0"/>
              <a:t>Dr. Brian Lawrence</a:t>
            </a:r>
            <a:br>
              <a:rPr lang="en-US" sz="5900" dirty="0"/>
            </a:br>
            <a:r>
              <a:rPr lang="en-US" sz="4100" dirty="0"/>
              <a:t>PHD, </a:t>
            </a:r>
            <a:r>
              <a:rPr lang="en-US" sz="4100" dirty="0" err="1"/>
              <a:t>Pharmacognosy</a:t>
            </a:r>
            <a:br>
              <a:rPr lang="en-US" sz="2900" dirty="0"/>
            </a:br>
            <a:endParaRPr lang="en-US" sz="2900" dirty="0"/>
          </a:p>
        </p:txBody>
      </p:sp>
      <p:sp>
        <p:nvSpPr>
          <p:cNvPr id="5" name="Content Placeholder 4"/>
          <p:cNvSpPr>
            <a:spLocks noGrp="1"/>
          </p:cNvSpPr>
          <p:nvPr>
            <p:ph idx="1"/>
          </p:nvPr>
        </p:nvSpPr>
        <p:spPr>
          <a:xfrm>
            <a:off x="355601" y="1943562"/>
            <a:ext cx="5448232" cy="3640369"/>
          </a:xfrm>
        </p:spPr>
        <p:txBody>
          <a:bodyPr>
            <a:normAutofit fontScale="77500" lnSpcReduction="20000"/>
          </a:bodyPr>
          <a:lstStyle/>
          <a:p>
            <a:r>
              <a:rPr lang="en-US" dirty="0" err="1"/>
              <a:t>wissenschaftlicher</a:t>
            </a:r>
            <a:r>
              <a:rPr lang="en-US" dirty="0"/>
              <a:t> </a:t>
            </a:r>
            <a:r>
              <a:rPr lang="en-US" dirty="0" err="1"/>
              <a:t>Berater</a:t>
            </a:r>
            <a:r>
              <a:rPr lang="en-US" dirty="0"/>
              <a:t> </a:t>
            </a:r>
            <a:r>
              <a:rPr lang="en-US" dirty="0" err="1"/>
              <a:t>für</a:t>
            </a:r>
            <a:r>
              <a:rPr lang="en-US" dirty="0"/>
              <a:t> dōTERRA </a:t>
            </a:r>
          </a:p>
          <a:p>
            <a:r>
              <a:rPr lang="en-US" dirty="0"/>
              <a:t>International </a:t>
            </a:r>
            <a:r>
              <a:rPr lang="en-US" dirty="0" err="1"/>
              <a:t>anerkanner</a:t>
            </a:r>
            <a:r>
              <a:rPr lang="en-US" dirty="0"/>
              <a:t> </a:t>
            </a:r>
            <a:r>
              <a:rPr lang="en-US" dirty="0" err="1"/>
              <a:t>Experte</a:t>
            </a:r>
            <a:r>
              <a:rPr lang="en-US" dirty="0"/>
              <a:t> auf </a:t>
            </a:r>
            <a:r>
              <a:rPr lang="en-US" dirty="0" err="1"/>
              <a:t>dem</a:t>
            </a:r>
            <a:r>
              <a:rPr lang="en-US" dirty="0"/>
              <a:t> </a:t>
            </a:r>
            <a:r>
              <a:rPr lang="en-US" dirty="0" err="1"/>
              <a:t>Gebiet</a:t>
            </a:r>
            <a:r>
              <a:rPr lang="en-US" dirty="0"/>
              <a:t> des </a:t>
            </a:r>
            <a:r>
              <a:rPr lang="en-US" dirty="0" err="1"/>
              <a:t>Anbaus</a:t>
            </a:r>
            <a:r>
              <a:rPr lang="en-US" dirty="0"/>
              <a:t>, der </a:t>
            </a:r>
            <a:r>
              <a:rPr lang="en-US" dirty="0" err="1"/>
              <a:t>Verarbeitung</a:t>
            </a:r>
            <a:r>
              <a:rPr lang="en-US" dirty="0"/>
              <a:t> und der </a:t>
            </a:r>
            <a:r>
              <a:rPr lang="en-US" dirty="0" err="1"/>
              <a:t>analytischen</a:t>
            </a:r>
            <a:r>
              <a:rPr lang="en-US" dirty="0"/>
              <a:t> </a:t>
            </a:r>
            <a:r>
              <a:rPr lang="en-US" dirty="0" err="1"/>
              <a:t>Chemie</a:t>
            </a:r>
            <a:r>
              <a:rPr lang="en-US" dirty="0"/>
              <a:t> </a:t>
            </a:r>
            <a:r>
              <a:rPr lang="en-US" dirty="0" err="1"/>
              <a:t>ätherischer</a:t>
            </a:r>
            <a:r>
              <a:rPr lang="en-US" dirty="0"/>
              <a:t> </a:t>
            </a:r>
            <a:r>
              <a:rPr lang="en-US" dirty="0" err="1"/>
              <a:t>Öle</a:t>
            </a:r>
            <a:r>
              <a:rPr lang="en-US" dirty="0"/>
              <a:t>. </a:t>
            </a:r>
          </a:p>
          <a:p>
            <a:r>
              <a:rPr lang="en-US" dirty="0" err="1"/>
              <a:t>Pionier</a:t>
            </a:r>
            <a:r>
              <a:rPr lang="en-US" dirty="0"/>
              <a:t> in der </a:t>
            </a:r>
            <a:r>
              <a:rPr lang="en-US" dirty="0" err="1"/>
              <a:t>Entwicklung</a:t>
            </a:r>
            <a:r>
              <a:rPr lang="en-US" dirty="0"/>
              <a:t> der  </a:t>
            </a:r>
            <a:r>
              <a:rPr lang="en-US" dirty="0" err="1"/>
              <a:t>Technologie</a:t>
            </a:r>
            <a:r>
              <a:rPr lang="en-US" dirty="0"/>
              <a:t>, auf der das ARC </a:t>
            </a:r>
            <a:r>
              <a:rPr lang="en-US" dirty="0" err="1"/>
              <a:t>Diagramm</a:t>
            </a:r>
            <a:r>
              <a:rPr lang="en-US" dirty="0"/>
              <a:t>, </a:t>
            </a:r>
            <a:r>
              <a:rPr lang="en-US" dirty="0" err="1"/>
              <a:t>ein</a:t>
            </a:r>
            <a:r>
              <a:rPr lang="en-US" dirty="0"/>
              <a:t> </a:t>
            </a:r>
            <a:r>
              <a:rPr lang="en-US" dirty="0" err="1"/>
              <a:t>neues</a:t>
            </a:r>
            <a:r>
              <a:rPr lang="en-US" dirty="0"/>
              <a:t> und </a:t>
            </a:r>
            <a:r>
              <a:rPr lang="en-US" dirty="0" err="1"/>
              <a:t>vollständigeres</a:t>
            </a:r>
            <a:r>
              <a:rPr lang="en-US" dirty="0"/>
              <a:t> </a:t>
            </a:r>
            <a:r>
              <a:rPr lang="en-US" dirty="0" err="1"/>
              <a:t>Testprotokoll</a:t>
            </a:r>
            <a:r>
              <a:rPr lang="en-US" dirty="0"/>
              <a:t>, </a:t>
            </a:r>
            <a:r>
              <a:rPr lang="en-US" dirty="0" err="1"/>
              <a:t>basiert</a:t>
            </a:r>
            <a:r>
              <a:rPr lang="en-US" dirty="0"/>
              <a:t>. </a:t>
            </a:r>
          </a:p>
          <a:p>
            <a:endParaRPr lang="en-US" dirty="0"/>
          </a:p>
        </p:txBody>
      </p:sp>
      <p:pic>
        <p:nvPicPr>
          <p:cNvPr id="6" name="Picture 2" descr="C:\Users\csmidt\AppData\Local\Microsoft\Windows\Temporary Internet Files\Content.Outlook\3B7WQLZI\My photo.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803834" y="1665506"/>
            <a:ext cx="2950700" cy="38238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8"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9"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0"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9895252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143000"/>
            <a:ext cx="7620000" cy="685800"/>
          </a:xfrm>
        </p:spPr>
        <p:txBody>
          <a:bodyPr>
            <a:noAutofit/>
          </a:bodyPr>
          <a:lstStyle/>
          <a:p>
            <a:r>
              <a:rPr lang="en-US" sz="4700" dirty="0"/>
              <a:t>DAS ARC </a:t>
            </a:r>
            <a:r>
              <a:rPr lang="en-US" sz="4700" dirty="0" err="1"/>
              <a:t>Diagramm</a:t>
            </a:r>
            <a:endParaRPr lang="en-US" sz="4700" dirty="0"/>
          </a:p>
        </p:txBody>
      </p:sp>
      <p:sp>
        <p:nvSpPr>
          <p:cNvPr id="3" name="Content Placeholder 2"/>
          <p:cNvSpPr>
            <a:spLocks noGrp="1"/>
          </p:cNvSpPr>
          <p:nvPr>
            <p:ph idx="1"/>
          </p:nvPr>
        </p:nvSpPr>
        <p:spPr>
          <a:xfrm>
            <a:off x="1303884" y="2046870"/>
            <a:ext cx="7462353" cy="2800541"/>
          </a:xfrm>
        </p:spPr>
        <p:txBody>
          <a:bodyPr>
            <a:normAutofit fontScale="85000" lnSpcReduction="10000"/>
          </a:bodyPr>
          <a:lstStyle/>
          <a:p>
            <a:pPr marL="0" indent="0">
              <a:buNone/>
            </a:pPr>
            <a:r>
              <a:rPr lang="en-US" dirty="0" err="1"/>
              <a:t>Macht</a:t>
            </a:r>
            <a:r>
              <a:rPr lang="en-US" dirty="0"/>
              <a:t> in </a:t>
            </a:r>
            <a:r>
              <a:rPr lang="en-US" dirty="0" err="1"/>
              <a:t>einem</a:t>
            </a:r>
            <a:r>
              <a:rPr lang="en-US" dirty="0"/>
              <a:t> </a:t>
            </a:r>
            <a:r>
              <a:rPr lang="en-US" dirty="0" err="1"/>
              <a:t>Diagramm</a:t>
            </a:r>
            <a:r>
              <a:rPr lang="en-US" dirty="0"/>
              <a:t> </a:t>
            </a:r>
            <a:r>
              <a:rPr lang="en-US" dirty="0" err="1"/>
              <a:t>sichtbar</a:t>
            </a:r>
            <a:r>
              <a:rPr lang="en-US" dirty="0"/>
              <a:t>:</a:t>
            </a:r>
          </a:p>
          <a:p>
            <a:r>
              <a:rPr lang="en-US" b="1" u="sng" dirty="0"/>
              <a:t>A</a:t>
            </a:r>
            <a:r>
              <a:rPr lang="en-US" dirty="0"/>
              <a:t>dulteration </a:t>
            </a:r>
            <a:r>
              <a:rPr lang="en-US" i="1" dirty="0"/>
              <a:t>(</a:t>
            </a:r>
            <a:r>
              <a:rPr lang="en-US" i="1" dirty="0" err="1"/>
              <a:t>Verfälschung</a:t>
            </a:r>
            <a:r>
              <a:rPr lang="en-US" i="1" dirty="0"/>
              <a:t>)</a:t>
            </a:r>
          </a:p>
          <a:p>
            <a:r>
              <a:rPr lang="en-US" b="1" u="sng" dirty="0"/>
              <a:t>R</a:t>
            </a:r>
            <a:r>
              <a:rPr lang="en-US" dirty="0"/>
              <a:t>atios and Ranges of Components</a:t>
            </a:r>
            <a:br>
              <a:rPr lang="en-US" dirty="0"/>
            </a:br>
            <a:r>
              <a:rPr lang="en-US" i="1" dirty="0"/>
              <a:t>(</a:t>
            </a:r>
            <a:r>
              <a:rPr lang="en-US" i="1" dirty="0" err="1"/>
              <a:t>Verhältnisse</a:t>
            </a:r>
            <a:r>
              <a:rPr lang="en-US" i="1" dirty="0"/>
              <a:t> und </a:t>
            </a:r>
            <a:r>
              <a:rPr lang="en-US" i="1" dirty="0" err="1"/>
              <a:t>Bereiche</a:t>
            </a:r>
            <a:r>
              <a:rPr lang="en-US" i="1" dirty="0"/>
              <a:t> der </a:t>
            </a:r>
            <a:r>
              <a:rPr lang="en-US" i="1" dirty="0" err="1"/>
              <a:t>Komponenten</a:t>
            </a:r>
            <a:r>
              <a:rPr lang="en-US" i="1" dirty="0"/>
              <a:t>)</a:t>
            </a:r>
          </a:p>
          <a:p>
            <a:r>
              <a:rPr lang="en-US" b="1" u="sng" dirty="0"/>
              <a:t>C</a:t>
            </a:r>
            <a:r>
              <a:rPr lang="en-US" dirty="0"/>
              <a:t>omposition of the essential oil</a:t>
            </a:r>
            <a:br>
              <a:rPr lang="en-US" dirty="0"/>
            </a:br>
            <a:r>
              <a:rPr lang="en-US" i="1" dirty="0"/>
              <a:t>(</a:t>
            </a:r>
            <a:r>
              <a:rPr lang="en-US" i="1" dirty="0" err="1"/>
              <a:t>Zusammensetzung</a:t>
            </a:r>
            <a:r>
              <a:rPr lang="en-US" i="1" dirty="0"/>
              <a:t> des </a:t>
            </a:r>
            <a:r>
              <a:rPr lang="en-US" i="1" dirty="0" err="1"/>
              <a:t>ätherischen</a:t>
            </a:r>
            <a:r>
              <a:rPr lang="en-US" i="1" dirty="0"/>
              <a:t> </a:t>
            </a:r>
            <a:r>
              <a:rPr lang="en-US" i="1" dirty="0" err="1"/>
              <a:t>Öls</a:t>
            </a:r>
            <a:r>
              <a:rPr lang="en-US" i="1" dirty="0"/>
              <a:t>)</a:t>
            </a:r>
          </a:p>
          <a:p>
            <a:endParaRPr lang="en-US" dirty="0"/>
          </a:p>
        </p:txBody>
      </p:sp>
      <p:pic>
        <p:nvPicPr>
          <p:cNvPr id="4" name="Picture 4" descr="http://www.trydoterra.com/wp-content/uploads/2010/04/cptg.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7317" y="1057558"/>
            <a:ext cx="758868" cy="45673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8239367" y="1089722"/>
            <a:ext cx="285751" cy="250153"/>
          </a:xfrm>
          <a:prstGeom prst="rect">
            <a:avLst/>
          </a:prstGeom>
          <a:noFill/>
        </p:spPr>
        <p:txBody>
          <a:bodyPr wrap="square" lIns="121917" tIns="60958" rIns="121917" bIns="60958" rtlCol="0">
            <a:spAutoFit/>
          </a:bodyPr>
          <a:lstStyle/>
          <a:p>
            <a:r>
              <a:rPr lang="en-US" sz="800" dirty="0">
                <a:latin typeface="Franklin Gothic Book" panose="020B0503020102020204" pitchFamily="34" charset="0"/>
              </a:rPr>
              <a:t>®</a:t>
            </a:r>
          </a:p>
        </p:txBody>
      </p:sp>
      <p:sp>
        <p:nvSpPr>
          <p:cNvPr id="6"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7"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8"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9"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484340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nvPr>
        </p:nvGraphicFramePr>
        <p:xfrm>
          <a:off x="47423" y="888708"/>
          <a:ext cx="5596231" cy="438445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5258594" y="1804175"/>
            <a:ext cx="2222593" cy="707882"/>
          </a:xfrm>
          <a:prstGeom prst="rect">
            <a:avLst/>
          </a:prstGeom>
          <a:noFill/>
        </p:spPr>
        <p:txBody>
          <a:bodyPr wrap="none" lIns="121917" tIns="60958" rIns="121917" bIns="60958" rtlCol="0">
            <a:spAutoFit/>
          </a:bodyPr>
          <a:lstStyle/>
          <a:p>
            <a:r>
              <a:rPr lang="en-US" dirty="0" err="1">
                <a:latin typeface="Arial Narrow" panose="020B0606020202030204" pitchFamily="34" charset="0"/>
              </a:rPr>
              <a:t>Jedes</a:t>
            </a:r>
            <a:r>
              <a:rPr lang="en-US" dirty="0">
                <a:latin typeface="Arial Narrow" panose="020B0606020202030204" pitchFamily="34" charset="0"/>
              </a:rPr>
              <a:t> ARC </a:t>
            </a:r>
            <a:r>
              <a:rPr lang="en-US" dirty="0" err="1">
                <a:latin typeface="Arial Narrow" panose="020B0606020202030204" pitchFamily="34" charset="0"/>
              </a:rPr>
              <a:t>Diagramm</a:t>
            </a:r>
            <a:r>
              <a:rPr lang="en-US" dirty="0">
                <a:latin typeface="Arial Narrow" panose="020B0606020202030204" pitchFamily="34" charset="0"/>
              </a:rPr>
              <a:t> </a:t>
            </a:r>
          </a:p>
          <a:p>
            <a:r>
              <a:rPr lang="en-US" dirty="0">
                <a:latin typeface="Arial Narrow" panose="020B0606020202030204" pitchFamily="34" charset="0"/>
              </a:rPr>
              <a:t>hat 12 </a:t>
            </a:r>
            <a:r>
              <a:rPr lang="en-US" dirty="0" err="1">
                <a:latin typeface="Arial Narrow" panose="020B0606020202030204" pitchFamily="34" charset="0"/>
              </a:rPr>
              <a:t>Speichen</a:t>
            </a:r>
            <a:r>
              <a:rPr lang="en-US" dirty="0">
                <a:latin typeface="Arial Narrow" panose="020B0606020202030204" pitchFamily="34" charset="0"/>
              </a:rPr>
              <a:t> </a:t>
            </a:r>
          </a:p>
        </p:txBody>
      </p:sp>
      <p:sp>
        <p:nvSpPr>
          <p:cNvPr id="6" name="Oval 5"/>
          <p:cNvSpPr/>
          <p:nvPr/>
        </p:nvSpPr>
        <p:spPr>
          <a:xfrm>
            <a:off x="693085" y="888712"/>
            <a:ext cx="4257493" cy="4384457"/>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sz="1800" dirty="0"/>
          </a:p>
        </p:txBody>
      </p:sp>
      <p:sp>
        <p:nvSpPr>
          <p:cNvPr id="7" name="TextBox 6"/>
          <p:cNvSpPr txBox="1"/>
          <p:nvPr/>
        </p:nvSpPr>
        <p:spPr>
          <a:xfrm>
            <a:off x="5258594" y="2771009"/>
            <a:ext cx="3581660" cy="707882"/>
          </a:xfrm>
          <a:prstGeom prst="rect">
            <a:avLst/>
          </a:prstGeom>
          <a:noFill/>
        </p:spPr>
        <p:txBody>
          <a:bodyPr wrap="square" lIns="121917" tIns="60958" rIns="121917" bIns="60958" rtlCol="0">
            <a:spAutoFit/>
          </a:bodyPr>
          <a:lstStyle/>
          <a:p>
            <a:r>
              <a:rPr lang="en-US" dirty="0" err="1">
                <a:latin typeface="Arial Narrow" panose="020B0606020202030204" pitchFamily="34" charset="0"/>
              </a:rPr>
              <a:t>Jede</a:t>
            </a:r>
            <a:r>
              <a:rPr lang="en-US" dirty="0">
                <a:latin typeface="Arial Narrow" panose="020B0606020202030204" pitchFamily="34" charset="0"/>
              </a:rPr>
              <a:t> </a:t>
            </a:r>
            <a:r>
              <a:rPr lang="en-US" dirty="0" err="1">
                <a:latin typeface="Arial Narrow" panose="020B0606020202030204" pitchFamily="34" charset="0"/>
              </a:rPr>
              <a:t>Nummer</a:t>
            </a:r>
            <a:r>
              <a:rPr lang="en-US" dirty="0">
                <a:latin typeface="Arial Narrow" panose="020B0606020202030204" pitchFamily="34" charset="0"/>
              </a:rPr>
              <a:t> </a:t>
            </a:r>
            <a:r>
              <a:rPr lang="en-US" dirty="0" err="1">
                <a:latin typeface="Arial Narrow" panose="020B0606020202030204" pitchFamily="34" charset="0"/>
              </a:rPr>
              <a:t>reprästentiert</a:t>
            </a:r>
            <a:endParaRPr lang="en-US" dirty="0">
              <a:latin typeface="Arial Narrow" panose="020B0606020202030204" pitchFamily="34" charset="0"/>
            </a:endParaRPr>
          </a:p>
          <a:p>
            <a:r>
              <a:rPr lang="en-US" dirty="0" err="1">
                <a:latin typeface="Arial Narrow" panose="020B0606020202030204" pitchFamily="34" charset="0"/>
              </a:rPr>
              <a:t>ein</a:t>
            </a:r>
            <a:r>
              <a:rPr lang="en-US" dirty="0">
                <a:latin typeface="Arial Narrow" panose="020B0606020202030204" pitchFamily="34" charset="0"/>
              </a:rPr>
              <a:t> </a:t>
            </a:r>
            <a:r>
              <a:rPr lang="en-US" dirty="0" err="1">
                <a:latin typeface="Arial Narrow" panose="020B0606020202030204" pitchFamily="34" charset="0"/>
              </a:rPr>
              <a:t>biochemisch</a:t>
            </a:r>
            <a:r>
              <a:rPr lang="en-US" dirty="0">
                <a:latin typeface="Arial Narrow" panose="020B0606020202030204" pitchFamily="34" charset="0"/>
              </a:rPr>
              <a:t> </a:t>
            </a:r>
            <a:r>
              <a:rPr lang="en-US" dirty="0" err="1">
                <a:latin typeface="Arial Narrow" panose="020B0606020202030204" pitchFamily="34" charset="0"/>
              </a:rPr>
              <a:t>verbundenes</a:t>
            </a:r>
            <a:r>
              <a:rPr lang="en-US" dirty="0">
                <a:latin typeface="Arial Narrow" panose="020B0606020202030204" pitchFamily="34" charset="0"/>
              </a:rPr>
              <a:t> </a:t>
            </a:r>
            <a:r>
              <a:rPr lang="en-US" dirty="0" err="1">
                <a:latin typeface="Arial Narrow" panose="020B0606020202030204" pitchFamily="34" charset="0"/>
              </a:rPr>
              <a:t>Paar</a:t>
            </a:r>
            <a:r>
              <a:rPr lang="en-US" dirty="0">
                <a:latin typeface="Arial Narrow" panose="020B0606020202030204" pitchFamily="34" charset="0"/>
              </a:rPr>
              <a:t> </a:t>
            </a:r>
          </a:p>
        </p:txBody>
      </p:sp>
      <p:sp>
        <p:nvSpPr>
          <p:cNvPr id="8" name="Oval 7"/>
          <p:cNvSpPr/>
          <p:nvPr/>
        </p:nvSpPr>
        <p:spPr>
          <a:xfrm>
            <a:off x="2735263" y="888710"/>
            <a:ext cx="215900" cy="2159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sz="1800" dirty="0"/>
          </a:p>
        </p:txBody>
      </p:sp>
      <p:sp>
        <p:nvSpPr>
          <p:cNvPr id="9" name="TextBox 8"/>
          <p:cNvSpPr txBox="1"/>
          <p:nvPr/>
        </p:nvSpPr>
        <p:spPr>
          <a:xfrm>
            <a:off x="5258594" y="4103618"/>
            <a:ext cx="2801039" cy="707882"/>
          </a:xfrm>
          <a:prstGeom prst="rect">
            <a:avLst/>
          </a:prstGeom>
          <a:noFill/>
        </p:spPr>
        <p:txBody>
          <a:bodyPr wrap="none" lIns="121917" tIns="60958" rIns="121917" bIns="60958" rtlCol="0">
            <a:spAutoFit/>
          </a:bodyPr>
          <a:lstStyle/>
          <a:p>
            <a:r>
              <a:rPr lang="en-US" dirty="0" err="1">
                <a:latin typeface="Arial Narrow" panose="020B0606020202030204" pitchFamily="34" charset="0"/>
              </a:rPr>
              <a:t>Jede</a:t>
            </a:r>
            <a:r>
              <a:rPr lang="en-US" dirty="0">
                <a:latin typeface="Arial Narrow" panose="020B0606020202030204" pitchFamily="34" charset="0"/>
              </a:rPr>
              <a:t> </a:t>
            </a:r>
            <a:r>
              <a:rPr lang="en-US" dirty="0" err="1">
                <a:latin typeface="Arial Narrow" panose="020B0606020202030204" pitchFamily="34" charset="0"/>
              </a:rPr>
              <a:t>Zahl</a:t>
            </a:r>
            <a:r>
              <a:rPr lang="en-US" dirty="0">
                <a:latin typeface="Arial Narrow" panose="020B0606020202030204" pitchFamily="34" charset="0"/>
              </a:rPr>
              <a:t> (</a:t>
            </a:r>
            <a:r>
              <a:rPr lang="en-US" dirty="0" err="1">
                <a:latin typeface="Arial Narrow" panose="020B0606020202030204" pitchFamily="34" charset="0"/>
              </a:rPr>
              <a:t>Speiche</a:t>
            </a:r>
            <a:r>
              <a:rPr lang="en-US" dirty="0">
                <a:latin typeface="Arial Narrow" panose="020B0606020202030204" pitchFamily="34" charset="0"/>
              </a:rPr>
              <a:t>) hat </a:t>
            </a:r>
            <a:r>
              <a:rPr lang="en-US" dirty="0" err="1">
                <a:latin typeface="Arial Narrow" panose="020B0606020202030204" pitchFamily="34" charset="0"/>
              </a:rPr>
              <a:t>eine</a:t>
            </a:r>
            <a:r>
              <a:rPr lang="en-US" dirty="0">
                <a:latin typeface="Arial Narrow" panose="020B0606020202030204" pitchFamily="34" charset="0"/>
              </a:rPr>
              <a:t> </a:t>
            </a:r>
          </a:p>
          <a:p>
            <a:r>
              <a:rPr lang="en-US" dirty="0" err="1">
                <a:latin typeface="Arial Narrow" panose="020B0606020202030204" pitchFamily="34" charset="0"/>
              </a:rPr>
              <a:t>Andere</a:t>
            </a:r>
            <a:r>
              <a:rPr lang="en-US" dirty="0">
                <a:latin typeface="Arial Narrow" panose="020B0606020202030204" pitchFamily="34" charset="0"/>
              </a:rPr>
              <a:t> </a:t>
            </a:r>
            <a:r>
              <a:rPr lang="en-US" dirty="0" err="1">
                <a:latin typeface="Arial Narrow" panose="020B0606020202030204" pitchFamily="34" charset="0"/>
              </a:rPr>
              <a:t>Skala</a:t>
            </a:r>
            <a:endParaRPr lang="en-US" sz="2000" dirty="0"/>
          </a:p>
        </p:txBody>
      </p:sp>
      <p:sp>
        <p:nvSpPr>
          <p:cNvPr id="10" name="Rectangle 9"/>
          <p:cNvSpPr/>
          <p:nvPr/>
        </p:nvSpPr>
        <p:spPr>
          <a:xfrm>
            <a:off x="2787613" y="1104611"/>
            <a:ext cx="111211" cy="1976327"/>
          </a:xfrm>
          <a:prstGeom prst="rect">
            <a:avLst/>
          </a:prstGeom>
          <a:noFill/>
          <a:ln w="25400">
            <a:solidFill>
              <a:srgbClr val="FFC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sz="1800" dirty="0"/>
          </a:p>
        </p:txBody>
      </p:sp>
      <p:sp>
        <p:nvSpPr>
          <p:cNvPr id="11" name="Oval 10"/>
          <p:cNvSpPr/>
          <p:nvPr/>
        </p:nvSpPr>
        <p:spPr>
          <a:xfrm>
            <a:off x="3772351" y="1240097"/>
            <a:ext cx="215900" cy="2159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sz="1800" dirty="0"/>
          </a:p>
        </p:txBody>
      </p:sp>
      <p:sp>
        <p:nvSpPr>
          <p:cNvPr id="12" name="Oval 11"/>
          <p:cNvSpPr/>
          <p:nvPr/>
        </p:nvSpPr>
        <p:spPr>
          <a:xfrm>
            <a:off x="4507190" y="1967983"/>
            <a:ext cx="215900" cy="2159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sz="1800" dirty="0"/>
          </a:p>
        </p:txBody>
      </p:sp>
      <p:pic>
        <p:nvPicPr>
          <p:cNvPr id="13" name="Picture 4" descr="http://www.trydoterra.com/wp-content/uploads/2010/04/cptg.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23782" y="980965"/>
            <a:ext cx="758868" cy="456735"/>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8445833" y="1013129"/>
            <a:ext cx="285751" cy="250153"/>
          </a:xfrm>
          <a:prstGeom prst="rect">
            <a:avLst/>
          </a:prstGeom>
          <a:noFill/>
        </p:spPr>
        <p:txBody>
          <a:bodyPr wrap="square" lIns="121917" tIns="60958" rIns="121917" bIns="60958" rtlCol="0">
            <a:spAutoFit/>
          </a:bodyPr>
          <a:lstStyle/>
          <a:p>
            <a:r>
              <a:rPr lang="en-US" sz="800" dirty="0">
                <a:latin typeface="Franklin Gothic Book" panose="020B0503020102020204" pitchFamily="34" charset="0"/>
              </a:rPr>
              <a:t>®</a:t>
            </a:r>
          </a:p>
        </p:txBody>
      </p:sp>
      <p:sp>
        <p:nvSpPr>
          <p:cNvPr id="15"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16"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7"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8"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180934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319594147"/>
              </p:ext>
            </p:extLst>
          </p:nvPr>
        </p:nvGraphicFramePr>
        <p:xfrm>
          <a:off x="-457200" y="1497331"/>
          <a:ext cx="54864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336251" y="693899"/>
            <a:ext cx="8229600" cy="857251"/>
          </a:xfrm>
        </p:spPr>
        <p:txBody>
          <a:bodyPr>
            <a:normAutofit/>
          </a:bodyPr>
          <a:lstStyle/>
          <a:p>
            <a:r>
              <a:rPr lang="en-US" sz="3600" dirty="0"/>
              <a:t>Oregano ARC DIAGRAMM</a:t>
            </a:r>
          </a:p>
        </p:txBody>
      </p:sp>
      <p:sp>
        <p:nvSpPr>
          <p:cNvPr id="16" name="Content Placeholder 15"/>
          <p:cNvSpPr>
            <a:spLocks noGrp="1"/>
          </p:cNvSpPr>
          <p:nvPr>
            <p:ph sz="half" idx="2"/>
          </p:nvPr>
        </p:nvSpPr>
        <p:spPr>
          <a:xfrm>
            <a:off x="4648200" y="1842613"/>
            <a:ext cx="4038600" cy="3184207"/>
          </a:xfrm>
        </p:spPr>
        <p:txBody>
          <a:bodyPr>
            <a:normAutofit fontScale="92500" lnSpcReduction="10000"/>
          </a:bodyPr>
          <a:lstStyle/>
          <a:p>
            <a:r>
              <a:rPr lang="en-US" dirty="0" err="1">
                <a:solidFill>
                  <a:schemeClr val="tx1"/>
                </a:solidFill>
                <a:latin typeface="Arial Narrow" panose="020B0606020202030204" pitchFamily="34" charset="0"/>
              </a:rPr>
              <a:t>Schattierter</a:t>
            </a:r>
            <a:r>
              <a:rPr lang="en-US" dirty="0">
                <a:solidFill>
                  <a:schemeClr val="tx1"/>
                </a:solidFill>
                <a:latin typeface="Arial Narrow" panose="020B0606020202030204" pitchFamily="34" charset="0"/>
              </a:rPr>
              <a:t> </a:t>
            </a:r>
            <a:r>
              <a:rPr lang="en-US" dirty="0" err="1">
                <a:solidFill>
                  <a:schemeClr val="tx1"/>
                </a:solidFill>
                <a:latin typeface="Arial Narrow" panose="020B0606020202030204" pitchFamily="34" charset="0"/>
              </a:rPr>
              <a:t>Bereich</a:t>
            </a:r>
            <a:r>
              <a:rPr lang="en-US" dirty="0">
                <a:solidFill>
                  <a:schemeClr val="tx1"/>
                </a:solidFill>
                <a:latin typeface="Arial Narrow" panose="020B0606020202030204" pitchFamily="34" charset="0"/>
              </a:rPr>
              <a:t> = </a:t>
            </a:r>
            <a:r>
              <a:rPr lang="en-US" dirty="0" err="1">
                <a:solidFill>
                  <a:schemeClr val="tx1"/>
                </a:solidFill>
                <a:latin typeface="Arial Narrow" panose="020B0606020202030204" pitchFamily="34" charset="0"/>
              </a:rPr>
              <a:t>Optimaler</a:t>
            </a:r>
            <a:r>
              <a:rPr lang="en-US" dirty="0">
                <a:solidFill>
                  <a:schemeClr val="tx1"/>
                </a:solidFill>
                <a:latin typeface="Arial Narrow" panose="020B0606020202030204" pitchFamily="34" charset="0"/>
              </a:rPr>
              <a:t> </a:t>
            </a:r>
            <a:r>
              <a:rPr lang="en-US" dirty="0" err="1">
                <a:solidFill>
                  <a:schemeClr val="tx1"/>
                </a:solidFill>
                <a:latin typeface="Arial Narrow" panose="020B0606020202030204" pitchFamily="34" charset="0"/>
              </a:rPr>
              <a:t>Bereich</a:t>
            </a:r>
            <a:r>
              <a:rPr lang="en-US" dirty="0">
                <a:solidFill>
                  <a:schemeClr val="tx1"/>
                </a:solidFill>
                <a:latin typeface="Arial Narrow" panose="020B0606020202030204" pitchFamily="34" charset="0"/>
              </a:rPr>
              <a:t> </a:t>
            </a:r>
            <a:r>
              <a:rPr lang="en-US" dirty="0" err="1">
                <a:solidFill>
                  <a:schemeClr val="tx1"/>
                </a:solidFill>
                <a:latin typeface="Arial Narrow" panose="020B0606020202030204" pitchFamily="34" charset="0"/>
              </a:rPr>
              <a:t>für</a:t>
            </a:r>
            <a:r>
              <a:rPr lang="en-US" dirty="0">
                <a:solidFill>
                  <a:schemeClr val="tx1"/>
                </a:solidFill>
                <a:latin typeface="Arial Narrow" panose="020B0606020202030204" pitchFamily="34" charset="0"/>
              </a:rPr>
              <a:t> die </a:t>
            </a:r>
            <a:r>
              <a:rPr lang="en-US" dirty="0" err="1">
                <a:solidFill>
                  <a:schemeClr val="tx1"/>
                </a:solidFill>
                <a:latin typeface="Arial Narrow" panose="020B0606020202030204" pitchFamily="34" charset="0"/>
              </a:rPr>
              <a:t>Chemie</a:t>
            </a:r>
            <a:r>
              <a:rPr lang="en-US" dirty="0">
                <a:solidFill>
                  <a:schemeClr val="tx1"/>
                </a:solidFill>
                <a:latin typeface="Arial Narrow" panose="020B0606020202030204" pitchFamily="34" charset="0"/>
              </a:rPr>
              <a:t> des Oregano </a:t>
            </a:r>
            <a:r>
              <a:rPr lang="en-US" dirty="0" err="1">
                <a:solidFill>
                  <a:schemeClr val="tx1"/>
                </a:solidFill>
                <a:latin typeface="Arial Narrow" panose="020B0606020202030204" pitchFamily="34" charset="0"/>
              </a:rPr>
              <a:t>Öls</a:t>
            </a:r>
            <a:r>
              <a:rPr lang="en-US" dirty="0">
                <a:solidFill>
                  <a:schemeClr val="tx1"/>
                </a:solidFill>
                <a:latin typeface="Arial Narrow" panose="020B0606020202030204" pitchFamily="34" charset="0"/>
              </a:rPr>
              <a:t>. </a:t>
            </a:r>
          </a:p>
          <a:p>
            <a:r>
              <a:rPr lang="en-US" dirty="0" err="1">
                <a:solidFill>
                  <a:schemeClr val="tx1"/>
                </a:solidFill>
                <a:latin typeface="Arial Narrow" panose="020B0606020202030204" pitchFamily="34" charset="0"/>
              </a:rPr>
              <a:t>Jeder</a:t>
            </a:r>
            <a:r>
              <a:rPr lang="en-US" dirty="0">
                <a:solidFill>
                  <a:schemeClr val="tx1"/>
                </a:solidFill>
                <a:latin typeface="Arial Narrow" panose="020B0606020202030204" pitchFamily="34" charset="0"/>
              </a:rPr>
              <a:t> </a:t>
            </a:r>
            <a:r>
              <a:rPr lang="en-US" dirty="0" err="1">
                <a:solidFill>
                  <a:schemeClr val="tx1"/>
                </a:solidFill>
                <a:latin typeface="Arial Narrow" panose="020B0606020202030204" pitchFamily="34" charset="0"/>
              </a:rPr>
              <a:t>Bestandteil</a:t>
            </a:r>
            <a:r>
              <a:rPr lang="en-US" dirty="0">
                <a:solidFill>
                  <a:schemeClr val="tx1"/>
                </a:solidFill>
                <a:latin typeface="Arial Narrow" panose="020B0606020202030204" pitchFamily="34" charset="0"/>
              </a:rPr>
              <a:t> hat </a:t>
            </a:r>
            <a:r>
              <a:rPr lang="en-US" dirty="0" err="1">
                <a:solidFill>
                  <a:schemeClr val="tx1"/>
                </a:solidFill>
                <a:latin typeface="Arial Narrow" panose="020B0606020202030204" pitchFamily="34" charset="0"/>
              </a:rPr>
              <a:t>ein</a:t>
            </a:r>
            <a:r>
              <a:rPr lang="en-US" dirty="0">
                <a:solidFill>
                  <a:schemeClr val="tx1"/>
                </a:solidFill>
                <a:latin typeface="Arial Narrow" panose="020B0606020202030204" pitchFamily="34" charset="0"/>
              </a:rPr>
              <a:t> Minimum und </a:t>
            </a:r>
            <a:r>
              <a:rPr lang="en-US" dirty="0" err="1">
                <a:solidFill>
                  <a:schemeClr val="tx1"/>
                </a:solidFill>
                <a:latin typeface="Arial Narrow" panose="020B0606020202030204" pitchFamily="34" charset="0"/>
              </a:rPr>
              <a:t>ein</a:t>
            </a:r>
            <a:r>
              <a:rPr lang="en-US" dirty="0">
                <a:solidFill>
                  <a:schemeClr val="tx1"/>
                </a:solidFill>
                <a:latin typeface="Arial Narrow" panose="020B0606020202030204" pitchFamily="34" charset="0"/>
              </a:rPr>
              <a:t> Maximum.</a:t>
            </a:r>
          </a:p>
          <a:p>
            <a:r>
              <a:rPr lang="en-US" dirty="0" err="1">
                <a:solidFill>
                  <a:schemeClr val="tx1"/>
                </a:solidFill>
                <a:latin typeface="Arial Narrow" panose="020B0606020202030204" pitchFamily="34" charset="0"/>
              </a:rPr>
              <a:t>Wenn</a:t>
            </a:r>
            <a:r>
              <a:rPr lang="en-US" dirty="0">
                <a:solidFill>
                  <a:schemeClr val="tx1"/>
                </a:solidFill>
                <a:latin typeface="Arial Narrow" panose="020B0606020202030204" pitchFamily="34" charset="0"/>
              </a:rPr>
              <a:t> die </a:t>
            </a:r>
            <a:r>
              <a:rPr lang="en-US" dirty="0" err="1">
                <a:solidFill>
                  <a:schemeClr val="tx1"/>
                </a:solidFill>
                <a:latin typeface="Arial Narrow" panose="020B0606020202030204" pitchFamily="34" charset="0"/>
              </a:rPr>
              <a:t>Chemie</a:t>
            </a:r>
            <a:r>
              <a:rPr lang="en-US" dirty="0">
                <a:solidFill>
                  <a:schemeClr val="tx1"/>
                </a:solidFill>
                <a:latin typeface="Arial Narrow" panose="020B0606020202030204" pitchFamily="34" charset="0"/>
              </a:rPr>
              <a:t> </a:t>
            </a:r>
            <a:r>
              <a:rPr lang="en-US" dirty="0" err="1">
                <a:solidFill>
                  <a:schemeClr val="tx1"/>
                </a:solidFill>
                <a:latin typeface="Arial Narrow" panose="020B0606020202030204" pitchFamily="34" charset="0"/>
              </a:rPr>
              <a:t>nicht</a:t>
            </a:r>
            <a:r>
              <a:rPr lang="en-US" dirty="0">
                <a:solidFill>
                  <a:schemeClr val="tx1"/>
                </a:solidFill>
                <a:latin typeface="Arial Narrow" panose="020B0606020202030204" pitchFamily="34" charset="0"/>
              </a:rPr>
              <a:t> </a:t>
            </a:r>
            <a:r>
              <a:rPr lang="en-US" dirty="0" err="1">
                <a:solidFill>
                  <a:schemeClr val="tx1"/>
                </a:solidFill>
                <a:latin typeface="Arial Narrow" panose="020B0606020202030204" pitchFamily="34" charset="0"/>
              </a:rPr>
              <a:t>stimmt</a:t>
            </a:r>
            <a:r>
              <a:rPr lang="en-US" dirty="0">
                <a:solidFill>
                  <a:schemeClr val="tx1"/>
                </a:solidFill>
                <a:latin typeface="Arial Narrow" panose="020B0606020202030204" pitchFamily="34" charset="0"/>
              </a:rPr>
              <a:t>, </a:t>
            </a:r>
            <a:r>
              <a:rPr lang="en-US" dirty="0" err="1">
                <a:solidFill>
                  <a:schemeClr val="tx1"/>
                </a:solidFill>
                <a:latin typeface="Arial Narrow" panose="020B0606020202030204" pitchFamily="34" charset="0"/>
              </a:rPr>
              <a:t>wird</a:t>
            </a:r>
            <a:r>
              <a:rPr lang="en-US" dirty="0">
                <a:solidFill>
                  <a:schemeClr val="tx1"/>
                </a:solidFill>
                <a:latin typeface="Arial Narrow" panose="020B0606020202030204" pitchFamily="34" charset="0"/>
              </a:rPr>
              <a:t> die Probe </a:t>
            </a:r>
            <a:r>
              <a:rPr lang="en-US" dirty="0" err="1">
                <a:solidFill>
                  <a:schemeClr val="tx1"/>
                </a:solidFill>
                <a:latin typeface="Arial Narrow" panose="020B0606020202030204" pitchFamily="34" charset="0"/>
              </a:rPr>
              <a:t>nicht</a:t>
            </a:r>
            <a:r>
              <a:rPr lang="en-US" dirty="0">
                <a:solidFill>
                  <a:schemeClr val="tx1"/>
                </a:solidFill>
                <a:latin typeface="Arial Narrow" panose="020B0606020202030204" pitchFamily="34" charset="0"/>
              </a:rPr>
              <a:t> </a:t>
            </a:r>
            <a:r>
              <a:rPr lang="en-US" dirty="0" err="1">
                <a:solidFill>
                  <a:schemeClr val="tx1"/>
                </a:solidFill>
                <a:latin typeface="Arial Narrow" panose="020B0606020202030204" pitchFamily="34" charset="0"/>
              </a:rPr>
              <a:t>im</a:t>
            </a:r>
            <a:r>
              <a:rPr lang="en-US" dirty="0">
                <a:solidFill>
                  <a:schemeClr val="tx1"/>
                </a:solidFill>
                <a:latin typeface="Arial Narrow" panose="020B0606020202030204" pitchFamily="34" charset="0"/>
              </a:rPr>
              <a:t> </a:t>
            </a:r>
            <a:r>
              <a:rPr lang="en-US" dirty="0" err="1">
                <a:solidFill>
                  <a:schemeClr val="tx1"/>
                </a:solidFill>
                <a:latin typeface="Arial Narrow" panose="020B0606020202030204" pitchFamily="34" charset="0"/>
              </a:rPr>
              <a:t>markierten</a:t>
            </a:r>
            <a:r>
              <a:rPr lang="en-US" dirty="0">
                <a:solidFill>
                  <a:schemeClr val="tx1"/>
                </a:solidFill>
                <a:latin typeface="Arial Narrow" panose="020B0606020202030204" pitchFamily="34" charset="0"/>
              </a:rPr>
              <a:t> </a:t>
            </a:r>
            <a:r>
              <a:rPr lang="en-US" dirty="0" err="1">
                <a:solidFill>
                  <a:schemeClr val="tx1"/>
                </a:solidFill>
                <a:latin typeface="Arial Narrow" panose="020B0606020202030204" pitchFamily="34" charset="0"/>
              </a:rPr>
              <a:t>Bereich</a:t>
            </a:r>
            <a:r>
              <a:rPr lang="en-US" dirty="0">
                <a:solidFill>
                  <a:schemeClr val="tx1"/>
                </a:solidFill>
                <a:latin typeface="Arial Narrow" panose="020B0606020202030204" pitchFamily="34" charset="0"/>
              </a:rPr>
              <a:t> </a:t>
            </a:r>
            <a:r>
              <a:rPr lang="en-US" dirty="0" err="1">
                <a:solidFill>
                  <a:schemeClr val="tx1"/>
                </a:solidFill>
                <a:latin typeface="Arial Narrow" panose="020B0606020202030204" pitchFamily="34" charset="0"/>
              </a:rPr>
              <a:t>sein</a:t>
            </a:r>
            <a:r>
              <a:rPr lang="en-US" dirty="0">
                <a:solidFill>
                  <a:schemeClr val="tx1"/>
                </a:solidFill>
                <a:latin typeface="Arial Narrow" panose="020B0606020202030204" pitchFamily="34" charset="0"/>
              </a:rPr>
              <a:t>. </a:t>
            </a:r>
          </a:p>
          <a:p>
            <a:endParaRPr lang="en-US" dirty="0">
              <a:latin typeface="Arial Narrow" panose="020B0606020202030204" pitchFamily="34" charset="0"/>
            </a:endParaRPr>
          </a:p>
          <a:p>
            <a:endParaRPr lang="en-US" dirty="0">
              <a:solidFill>
                <a:srgbClr val="000000"/>
              </a:solidFill>
              <a:latin typeface="Arial Narrow" panose="020B0606020202030204" pitchFamily="34" charset="0"/>
            </a:endParaRPr>
          </a:p>
          <a:p>
            <a:endParaRPr lang="en-US" dirty="0"/>
          </a:p>
        </p:txBody>
      </p:sp>
      <p:cxnSp>
        <p:nvCxnSpPr>
          <p:cNvPr id="8" name="Straight Connector 7"/>
          <p:cNvCxnSpPr/>
          <p:nvPr/>
        </p:nvCxnSpPr>
        <p:spPr>
          <a:xfrm>
            <a:off x="2676939" y="3169758"/>
            <a:ext cx="0" cy="331305"/>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246783" y="3163132"/>
            <a:ext cx="0" cy="344557"/>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pic>
        <p:nvPicPr>
          <p:cNvPr id="7" name="Picture 4" descr="http://www.trydoterra.com/wp-content/uploads/2010/04/cptg.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78999" y="875738"/>
            <a:ext cx="758868" cy="456735"/>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8401050" y="1104106"/>
            <a:ext cx="285751" cy="250153"/>
          </a:xfrm>
          <a:prstGeom prst="rect">
            <a:avLst/>
          </a:prstGeom>
          <a:noFill/>
        </p:spPr>
        <p:txBody>
          <a:bodyPr wrap="square" lIns="121917" tIns="60958" rIns="121917" bIns="60958" rtlCol="0">
            <a:spAutoFit/>
          </a:bodyPr>
          <a:lstStyle/>
          <a:p>
            <a:r>
              <a:rPr lang="en-US" sz="800" dirty="0">
                <a:latin typeface="Franklin Gothic Book" panose="020B0503020102020204" pitchFamily="34" charset="0"/>
              </a:rPr>
              <a:t>®</a:t>
            </a:r>
          </a:p>
        </p:txBody>
      </p:sp>
      <p:sp>
        <p:nvSpPr>
          <p:cNvPr id="12"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13"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4"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5"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3508705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606090175"/>
              </p:ext>
            </p:extLst>
          </p:nvPr>
        </p:nvGraphicFramePr>
        <p:xfrm>
          <a:off x="-129905" y="2471920"/>
          <a:ext cx="2760209" cy="227407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25840" y="637353"/>
            <a:ext cx="8229600" cy="857251"/>
          </a:xfrm>
        </p:spPr>
        <p:txBody>
          <a:bodyPr>
            <a:normAutofit fontScale="90000"/>
          </a:bodyPr>
          <a:lstStyle/>
          <a:p>
            <a:pPr>
              <a:lnSpc>
                <a:spcPct val="100000"/>
              </a:lnSpc>
            </a:pPr>
            <a:r>
              <a:rPr lang="en-US" dirty="0" err="1"/>
              <a:t>Beispiele</a:t>
            </a:r>
            <a:r>
              <a:rPr lang="en-US" dirty="0"/>
              <a:t> </a:t>
            </a:r>
            <a:r>
              <a:rPr lang="en-US" dirty="0" err="1"/>
              <a:t>für</a:t>
            </a:r>
            <a:r>
              <a:rPr lang="en-US" dirty="0"/>
              <a:t> das ARC </a:t>
            </a:r>
            <a:r>
              <a:rPr lang="en-US" dirty="0" err="1"/>
              <a:t>Diagramm</a:t>
            </a:r>
            <a:r>
              <a:rPr lang="en-US" dirty="0"/>
              <a:t> </a:t>
            </a:r>
            <a:br>
              <a:rPr lang="en-US" dirty="0"/>
            </a:br>
            <a:r>
              <a:rPr lang="en-US" dirty="0"/>
              <a:t>von OREGANO </a:t>
            </a:r>
          </a:p>
        </p:txBody>
      </p:sp>
      <p:graphicFrame>
        <p:nvGraphicFramePr>
          <p:cNvPr id="7" name="Chart 6"/>
          <p:cNvGraphicFramePr>
            <a:graphicFrameLocks/>
          </p:cNvGraphicFramePr>
          <p:nvPr>
            <p:extLst>
              <p:ext uri="{D42A27DB-BD31-4B8C-83A1-F6EECF244321}">
                <p14:modId xmlns:p14="http://schemas.microsoft.com/office/powerpoint/2010/main" val="3436666291"/>
              </p:ext>
            </p:extLst>
          </p:nvPr>
        </p:nvGraphicFramePr>
        <p:xfrm>
          <a:off x="2005687" y="2481072"/>
          <a:ext cx="2969784" cy="22557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3498084052"/>
              </p:ext>
            </p:extLst>
          </p:nvPr>
        </p:nvGraphicFramePr>
        <p:xfrm>
          <a:off x="4387845" y="2481072"/>
          <a:ext cx="2859495" cy="22557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p:cNvGraphicFramePr>
            <a:graphicFrameLocks/>
          </p:cNvGraphicFramePr>
          <p:nvPr>
            <p:extLst>
              <p:ext uri="{D42A27DB-BD31-4B8C-83A1-F6EECF244321}">
                <p14:modId xmlns:p14="http://schemas.microsoft.com/office/powerpoint/2010/main" val="655160528"/>
              </p:ext>
            </p:extLst>
          </p:nvPr>
        </p:nvGraphicFramePr>
        <p:xfrm>
          <a:off x="6486450" y="2481071"/>
          <a:ext cx="3017521" cy="2237477"/>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2"/>
          <p:cNvSpPr/>
          <p:nvPr/>
        </p:nvSpPr>
        <p:spPr>
          <a:xfrm>
            <a:off x="311742" y="2117690"/>
            <a:ext cx="1876927" cy="37300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en-US" sz="1800" dirty="0">
                <a:solidFill>
                  <a:srgbClr val="000000"/>
                </a:solidFill>
                <a:latin typeface="Arial Narrow" panose="020B0606020202030204" pitchFamily="34" charset="0"/>
              </a:rPr>
              <a:t>Probe #1</a:t>
            </a:r>
          </a:p>
        </p:txBody>
      </p:sp>
      <p:sp>
        <p:nvSpPr>
          <p:cNvPr id="10" name="Rectangle 9"/>
          <p:cNvSpPr/>
          <p:nvPr/>
        </p:nvSpPr>
        <p:spPr>
          <a:xfrm>
            <a:off x="7056746" y="2115610"/>
            <a:ext cx="1876927" cy="37300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en-US" sz="1800" dirty="0" err="1">
                <a:solidFill>
                  <a:srgbClr val="000000"/>
                </a:solidFill>
                <a:latin typeface="Arial Narrow" panose="020B0606020202030204" pitchFamily="34" charset="0"/>
              </a:rPr>
              <a:t>Mitbewerber</a:t>
            </a:r>
            <a:endParaRPr lang="en-US" sz="1800" dirty="0">
              <a:solidFill>
                <a:srgbClr val="000000"/>
              </a:solidFill>
              <a:latin typeface="Arial Narrow" panose="020B0606020202030204" pitchFamily="34" charset="0"/>
            </a:endParaRPr>
          </a:p>
        </p:txBody>
      </p:sp>
      <p:sp>
        <p:nvSpPr>
          <p:cNvPr id="11" name="Rectangle 10"/>
          <p:cNvSpPr/>
          <p:nvPr/>
        </p:nvSpPr>
        <p:spPr>
          <a:xfrm>
            <a:off x="4879127" y="2113858"/>
            <a:ext cx="1876927" cy="37300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en-US" sz="1800" dirty="0">
                <a:solidFill>
                  <a:srgbClr val="000000"/>
                </a:solidFill>
                <a:latin typeface="Arial Narrow" panose="020B0606020202030204" pitchFamily="34" charset="0"/>
              </a:rPr>
              <a:t>Probe #3</a:t>
            </a:r>
          </a:p>
        </p:txBody>
      </p:sp>
      <p:sp>
        <p:nvSpPr>
          <p:cNvPr id="12" name="Rectangle 11"/>
          <p:cNvSpPr/>
          <p:nvPr/>
        </p:nvSpPr>
        <p:spPr>
          <a:xfrm>
            <a:off x="2552122" y="2119650"/>
            <a:ext cx="1876927" cy="37300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en-US" sz="1800" dirty="0">
                <a:solidFill>
                  <a:srgbClr val="000000"/>
                </a:solidFill>
                <a:latin typeface="Arial Narrow" panose="020B0606020202030204" pitchFamily="34" charset="0"/>
              </a:rPr>
              <a:t>Probe #2</a:t>
            </a:r>
          </a:p>
        </p:txBody>
      </p:sp>
      <p:pic>
        <p:nvPicPr>
          <p:cNvPr id="14" name="Picture 4" descr="http://www.trydoterra.com/wp-content/uploads/2010/04/cptg.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26867" y="5041647"/>
            <a:ext cx="758868" cy="456735"/>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a:off x="8448918" y="5073810"/>
            <a:ext cx="285751" cy="250153"/>
          </a:xfrm>
          <a:prstGeom prst="rect">
            <a:avLst/>
          </a:prstGeom>
          <a:noFill/>
        </p:spPr>
        <p:txBody>
          <a:bodyPr wrap="square" lIns="121917" tIns="60958" rIns="121917" bIns="60958" rtlCol="0">
            <a:spAutoFit/>
          </a:bodyPr>
          <a:lstStyle/>
          <a:p>
            <a:r>
              <a:rPr lang="en-US" sz="800" dirty="0">
                <a:latin typeface="Franklin Gothic Book" panose="020B0503020102020204" pitchFamily="34" charset="0"/>
              </a:rPr>
              <a:t>®</a:t>
            </a:r>
          </a:p>
        </p:txBody>
      </p:sp>
      <p:sp>
        <p:nvSpPr>
          <p:cNvPr id="13"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16" name="Picture 14"/>
          <p:cNvPicPr>
            <a:picLocks/>
          </p:cNvPicPr>
          <p:nvPr/>
        </p:nvPicPr>
        <p:blipFill>
          <a:blip r:embed="rId8"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7"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8"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3145091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1" name="TextBox 11"/>
          <p:cNvSpPr txBox="1">
            <a:spLocks noChangeArrowheads="1"/>
          </p:cNvSpPr>
          <p:nvPr/>
        </p:nvSpPr>
        <p:spPr bwMode="auto">
          <a:xfrm>
            <a:off x="8431078" y="6025967"/>
            <a:ext cx="533977" cy="647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4" tIns="45706" rIns="91404" bIns="4570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a:solidFill>
                  <a:schemeClr val="bg1"/>
                </a:solidFill>
                <a:latin typeface="Franklin Gothic Book" charset="0"/>
                <a:sym typeface="Wingdings" charset="0"/>
              </a:rPr>
              <a:t></a:t>
            </a:r>
            <a:endParaRPr lang="en-US" sz="3600">
              <a:solidFill>
                <a:schemeClr val="bg1"/>
              </a:solidFill>
              <a:latin typeface="Franklin Gothic Book" charset="0"/>
            </a:endParaRPr>
          </a:p>
        </p:txBody>
      </p:sp>
      <p:sp>
        <p:nvSpPr>
          <p:cNvPr id="122882" name="TextBox 14"/>
          <p:cNvSpPr txBox="1">
            <a:spLocks noChangeArrowheads="1"/>
          </p:cNvSpPr>
          <p:nvPr/>
        </p:nvSpPr>
        <p:spPr bwMode="auto">
          <a:xfrm>
            <a:off x="8431078" y="6025967"/>
            <a:ext cx="533977" cy="647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4" tIns="45706" rIns="91404" bIns="4570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a:solidFill>
                  <a:schemeClr val="bg1"/>
                </a:solidFill>
                <a:latin typeface="Franklin Gothic Book" charset="0"/>
                <a:sym typeface="Wingdings" charset="0"/>
              </a:rPr>
              <a:t></a:t>
            </a:r>
            <a:endParaRPr lang="en-US" sz="3600">
              <a:solidFill>
                <a:schemeClr val="bg1"/>
              </a:solidFill>
              <a:latin typeface="Franklin Gothic Book" charset="0"/>
            </a:endParaRPr>
          </a:p>
        </p:txBody>
      </p:sp>
      <p:sp>
        <p:nvSpPr>
          <p:cNvPr id="8" name="TextBox 13"/>
          <p:cNvSpPr txBox="1"/>
          <p:nvPr/>
        </p:nvSpPr>
        <p:spPr>
          <a:xfrm>
            <a:off x="8457643" y="599059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2" name="Bild 1"/>
          <p:cNvPicPr>
            <a:picLocks noChangeAspect="1"/>
          </p:cNvPicPr>
          <p:nvPr/>
        </p:nvPicPr>
        <p:blipFill>
          <a:blip r:embed="rId3">
            <a:alphaModFix amt="77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8480" y="278929"/>
            <a:ext cx="9144000" cy="6437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2"/>
          <p:cNvSpPr txBox="1">
            <a:spLocks noChangeArrowheads="1"/>
          </p:cNvSpPr>
          <p:nvPr/>
        </p:nvSpPr>
        <p:spPr bwMode="auto">
          <a:xfrm>
            <a:off x="445341" y="72237"/>
            <a:ext cx="8229023" cy="721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1795" tIns="40902" rIns="81795" bIns="40902"/>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de-DE" sz="3900" dirty="0">
                <a:latin typeface="Arial" charset="0"/>
                <a:cs typeface="Arial" charset="0"/>
              </a:rPr>
              <a:t>Ätherische Öle sind hochfrequent</a:t>
            </a:r>
          </a:p>
        </p:txBody>
      </p:sp>
      <p:sp>
        <p:nvSpPr>
          <p:cNvPr id="19"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20"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21"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22"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3"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653462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0833" name="Bild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247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13"/>
          <p:cNvSpPr txBox="1"/>
          <p:nvPr/>
        </p:nvSpPr>
        <p:spPr>
          <a:xfrm>
            <a:off x="8457643" y="599059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sp>
        <p:nvSpPr>
          <p:cNvPr id="12" name="Rectangle 12"/>
          <p:cNvSpPr/>
          <p:nvPr/>
        </p:nvSpPr>
        <p:spPr>
          <a:xfrm>
            <a:off x="97105" y="6278319"/>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3" name="TextBox 13"/>
          <p:cNvSpPr txBox="1"/>
          <p:nvPr/>
        </p:nvSpPr>
        <p:spPr>
          <a:xfrm>
            <a:off x="8457643" y="6106063"/>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4"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362619"/>
            <a:ext cx="2198485" cy="466344"/>
          </a:xfrm>
          <a:prstGeom prst="rect">
            <a:avLst/>
          </a:prstGeom>
        </p:spPr>
      </p:pic>
      <p:sp>
        <p:nvSpPr>
          <p:cNvPr id="15" name="TextBox 15"/>
          <p:cNvSpPr txBox="1"/>
          <p:nvPr/>
        </p:nvSpPr>
        <p:spPr>
          <a:xfrm>
            <a:off x="5367099" y="6651163"/>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6" name="TextBox 16"/>
          <p:cNvSpPr txBox="1"/>
          <p:nvPr/>
        </p:nvSpPr>
        <p:spPr>
          <a:xfrm>
            <a:off x="2179167" y="6449547"/>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458226657"/>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extBox 13"/>
          <p:cNvSpPr txBox="1"/>
          <p:nvPr/>
        </p:nvSpPr>
        <p:spPr>
          <a:xfrm>
            <a:off x="8457643" y="5971363"/>
            <a:ext cx="586740" cy="718431"/>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sp>
        <p:nvSpPr>
          <p:cNvPr id="11" name="Title 1"/>
          <p:cNvSpPr txBox="1">
            <a:spLocks/>
          </p:cNvSpPr>
          <p:nvPr/>
        </p:nvSpPr>
        <p:spPr>
          <a:xfrm>
            <a:off x="0" y="66431"/>
            <a:ext cx="9055179" cy="1221188"/>
          </a:xfrm>
          <a:prstGeom prst="rect">
            <a:avLst/>
          </a:prstGeom>
        </p:spPr>
        <p:txBody>
          <a:bodyPr vert="horz" lIns="91426" tIns="45718" rIns="91426" bIns="45718"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50000"/>
              </a:lnSpc>
              <a:buSzPct val="45000"/>
              <a:buFont typeface="StarSymbol" charset="0"/>
              <a:buNone/>
            </a:pPr>
            <a:r>
              <a:rPr lang="de-DE" b="1" dirty="0">
                <a:latin typeface="Calibri" charset="0"/>
                <a:ea typeface="ＭＳ Ｐゴシック" charset="0"/>
                <a:cs typeface="ＭＳ Ｐゴシック" charset="0"/>
              </a:rPr>
              <a:t>Die Kombination ist der Schlüssel</a:t>
            </a:r>
            <a:br>
              <a:rPr lang="de-DE" b="1" dirty="0">
                <a:latin typeface="Calibri" charset="0"/>
                <a:ea typeface="ＭＳ Ｐゴシック" charset="0"/>
                <a:cs typeface="ＭＳ Ｐゴシック" charset="0"/>
              </a:rPr>
            </a:br>
            <a:br>
              <a:rPr lang="de-DE" sz="2000" b="1" dirty="0">
                <a:latin typeface="Calibri" charset="0"/>
                <a:ea typeface="ＭＳ Ｐゴシック" charset="0"/>
                <a:cs typeface="ＭＳ Ｐゴシック" charset="0"/>
              </a:rPr>
            </a:br>
            <a:r>
              <a:rPr lang="de-DE" sz="4000" b="1" dirty="0">
                <a:solidFill>
                  <a:srgbClr val="3366FF"/>
                </a:solidFill>
                <a:latin typeface="Calibri" charset="0"/>
                <a:ea typeface="ＭＳ Ｐゴシック" charset="0"/>
                <a:cs typeface="ＭＳ Ｐゴシック" charset="0"/>
              </a:rPr>
              <a:t>Wissenschaft &amp; Entwicklung</a:t>
            </a:r>
          </a:p>
        </p:txBody>
      </p:sp>
      <p:pic>
        <p:nvPicPr>
          <p:cNvPr id="12" name="Bild 5" descr="Sienc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7330" y="1674255"/>
            <a:ext cx="3879286" cy="1616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Straight Connector 11"/>
          <p:cNvSpPr/>
          <p:nvPr/>
        </p:nvSpPr>
        <p:spPr>
          <a:xfrm>
            <a:off x="207081" y="1117516"/>
            <a:ext cx="8500299" cy="1301"/>
          </a:xfrm>
          <a:prstGeom prst="line">
            <a:avLst/>
          </a:prstGeom>
          <a:noFill/>
          <a:ln w="28440">
            <a:solidFill>
              <a:srgbClr val="669900"/>
            </a:solidFill>
            <a:prstDash val="solid"/>
          </a:ln>
        </p:spPr>
        <p:txBody>
          <a:bodyPr lIns="89974" tIns="44994" rIns="89974" bIns="44994" anchor="ctr" anchorCtr="1" compatLnSpc="0"/>
          <a:lstStyle/>
          <a:p>
            <a:pPr hangingPunct="0">
              <a:defRPr/>
            </a:pPr>
            <a:endParaRPr lang="de-AT">
              <a:latin typeface="Arial" pitchFamily="18"/>
              <a:ea typeface="SimSun" pitchFamily="2"/>
              <a:cs typeface="Lucida Sans" pitchFamily="2"/>
            </a:endParaRPr>
          </a:p>
        </p:txBody>
      </p:sp>
      <p:pic>
        <p:nvPicPr>
          <p:cNvPr id="3" name="Bild 2" descr="Hoppkins_Klinik_US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0994" y="1553954"/>
            <a:ext cx="3633288" cy="2089141"/>
          </a:xfrm>
          <a:prstGeom prst="rect">
            <a:avLst/>
          </a:prstGeom>
        </p:spPr>
      </p:pic>
      <p:sp>
        <p:nvSpPr>
          <p:cNvPr id="13" name="Rectangle 12"/>
          <p:cNvSpPr/>
          <p:nvPr/>
        </p:nvSpPr>
        <p:spPr>
          <a:xfrm>
            <a:off x="97105" y="6278319"/>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5" name="TextBox 13"/>
          <p:cNvSpPr txBox="1"/>
          <p:nvPr/>
        </p:nvSpPr>
        <p:spPr>
          <a:xfrm>
            <a:off x="8457643" y="6106063"/>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6"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362619"/>
            <a:ext cx="2198485" cy="466344"/>
          </a:xfrm>
          <a:prstGeom prst="rect">
            <a:avLst/>
          </a:prstGeom>
        </p:spPr>
      </p:pic>
      <p:sp>
        <p:nvSpPr>
          <p:cNvPr id="21" name="TextBox 15"/>
          <p:cNvSpPr txBox="1"/>
          <p:nvPr/>
        </p:nvSpPr>
        <p:spPr>
          <a:xfrm>
            <a:off x="5367099" y="6651163"/>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2" name="TextBox 16"/>
          <p:cNvSpPr txBox="1"/>
          <p:nvPr/>
        </p:nvSpPr>
        <p:spPr>
          <a:xfrm>
            <a:off x="2179167" y="6449547"/>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pic>
        <p:nvPicPr>
          <p:cNvPr id="17" name="Picture 2"/>
          <p:cNvPicPr>
            <a:picLocks noChangeAspect="1"/>
          </p:cNvPicPr>
          <p:nvPr/>
        </p:nvPicPr>
        <p:blipFill rotWithShape="1">
          <a:blip r:embed="rId6" cstate="screen">
            <a:extLst>
              <a:ext uri="{28A0092B-C50C-407E-A947-70E740481C1C}">
                <a14:useLocalDpi xmlns:a14="http://schemas.microsoft.com/office/drawing/2010/main"/>
              </a:ext>
            </a:extLst>
          </a:blip>
          <a:srcRect t="-26"/>
          <a:stretch/>
        </p:blipFill>
        <p:spPr>
          <a:xfrm>
            <a:off x="5100993" y="3717183"/>
            <a:ext cx="3633288" cy="2214802"/>
          </a:xfrm>
          <a:prstGeom prst="rect">
            <a:avLst/>
          </a:prstGeom>
        </p:spPr>
      </p:pic>
      <p:pic>
        <p:nvPicPr>
          <p:cNvPr id="18" name="Picture 4"/>
          <p:cNvPicPr>
            <a:picLocks noChangeAspect="1"/>
          </p:cNvPicPr>
          <p:nvPr/>
        </p:nvPicPr>
        <p:blipFill rotWithShape="1">
          <a:blip r:embed="rId7" cstate="screen">
            <a:extLst>
              <a:ext uri="{28A0092B-C50C-407E-A947-70E740481C1C}">
                <a14:useLocalDpi xmlns:a14="http://schemas.microsoft.com/office/drawing/2010/main"/>
              </a:ext>
            </a:extLst>
          </a:blip>
          <a:srcRect l="-458"/>
          <a:stretch/>
        </p:blipFill>
        <p:spPr>
          <a:xfrm>
            <a:off x="707330" y="3717183"/>
            <a:ext cx="3967408" cy="2214802"/>
          </a:xfrm>
          <a:prstGeom prst="rect">
            <a:avLst/>
          </a:prstGeom>
        </p:spPr>
      </p:pic>
    </p:spTree>
    <p:extLst>
      <p:ext uri="{BB962C8B-B14F-4D97-AF65-F5344CB8AC3E}">
        <p14:creationId xmlns:p14="http://schemas.microsoft.com/office/powerpoint/2010/main" val="23933078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preferRelativeResize="0">
            <a:picLocks/>
          </p:cNvPicPr>
          <p:nvPr/>
        </p:nvPicPr>
        <p:blipFill rotWithShape="1">
          <a:blip r:embed="rId3" cstate="screen">
            <a:extLst>
              <a:ext uri="{28A0092B-C50C-407E-A947-70E740481C1C}">
                <a14:useLocalDpi xmlns:a14="http://schemas.microsoft.com/office/drawing/2010/main"/>
              </a:ext>
            </a:extLst>
          </a:blip>
          <a:srcRect/>
          <a:stretch/>
        </p:blipFill>
        <p:spPr>
          <a:xfrm>
            <a:off x="-1523999" y="-59266"/>
            <a:ext cx="12300444" cy="5998457"/>
          </a:xfrm>
          <a:prstGeom prst="rect">
            <a:avLst/>
          </a:prstGeom>
        </p:spPr>
      </p:pic>
      <p:sp>
        <p:nvSpPr>
          <p:cNvPr id="4" name="TextBox 3"/>
          <p:cNvSpPr txBox="1"/>
          <p:nvPr/>
        </p:nvSpPr>
        <p:spPr>
          <a:xfrm>
            <a:off x="-226501" y="5079114"/>
            <a:ext cx="9642853" cy="861775"/>
          </a:xfrm>
          <a:prstGeom prst="rect">
            <a:avLst/>
          </a:prstGeom>
          <a:solidFill>
            <a:srgbClr val="797979">
              <a:alpha val="74000"/>
            </a:srgbClr>
          </a:solidFill>
          <a:effectLst/>
        </p:spPr>
        <p:txBody>
          <a:bodyPr wrap="square" lIns="121917" tIns="60958" rIns="121917" bIns="60958" rtlCol="0">
            <a:spAutoFit/>
          </a:bodyPr>
          <a:lstStyle/>
          <a:p>
            <a:pPr algn="ctr" defTabSz="457189"/>
            <a:endParaRPr lang="en-US" sz="1000" b="1" dirty="0">
              <a:latin typeface="Arial Narrow" panose="020B0606020202030204" pitchFamily="34" charset="0"/>
            </a:endParaRPr>
          </a:p>
          <a:p>
            <a:pPr algn="ctr" defTabSz="457189"/>
            <a:r>
              <a:rPr lang="en-US" sz="2800" b="1" dirty="0">
                <a:solidFill>
                  <a:schemeClr val="bg1"/>
                </a:solidFill>
                <a:latin typeface="Arial Narrow" panose="020B0606020202030204" pitchFamily="34" charset="0"/>
              </a:rPr>
              <a:t>“</a:t>
            </a:r>
            <a:r>
              <a:rPr lang="en-US" sz="2800" b="1" dirty="0" err="1">
                <a:solidFill>
                  <a:schemeClr val="bg1"/>
                </a:solidFill>
                <a:latin typeface="Arial Narrow" panose="020B0606020202030204" pitchFamily="34" charset="0"/>
              </a:rPr>
              <a:t>Wenn</a:t>
            </a:r>
            <a:r>
              <a:rPr lang="en-US" sz="2800" b="1" dirty="0">
                <a:solidFill>
                  <a:schemeClr val="bg1"/>
                </a:solidFill>
                <a:latin typeface="Arial Narrow" panose="020B0606020202030204" pitchFamily="34" charset="0"/>
              </a:rPr>
              <a:t> </a:t>
            </a:r>
            <a:r>
              <a:rPr lang="en-US" sz="2800" b="1" dirty="0" err="1">
                <a:solidFill>
                  <a:schemeClr val="bg1"/>
                </a:solidFill>
                <a:latin typeface="Arial Narrow" panose="020B0606020202030204" pitchFamily="34" charset="0"/>
              </a:rPr>
              <a:t>ihr</a:t>
            </a:r>
            <a:r>
              <a:rPr lang="en-US" sz="2800" b="1" dirty="0">
                <a:solidFill>
                  <a:schemeClr val="bg1"/>
                </a:solidFill>
                <a:latin typeface="Arial Narrow" panose="020B0606020202030204" pitchFamily="34" charset="0"/>
              </a:rPr>
              <a:t> die Welt </a:t>
            </a:r>
            <a:r>
              <a:rPr lang="en-US" sz="2800" b="1" dirty="0" err="1">
                <a:solidFill>
                  <a:schemeClr val="bg1"/>
                </a:solidFill>
                <a:latin typeface="Arial Narrow" panose="020B0606020202030204" pitchFamily="34" charset="0"/>
              </a:rPr>
              <a:t>verändern</a:t>
            </a:r>
            <a:r>
              <a:rPr lang="en-US" sz="2800" b="1" dirty="0">
                <a:solidFill>
                  <a:schemeClr val="bg1"/>
                </a:solidFill>
                <a:latin typeface="Arial Narrow" panose="020B0606020202030204" pitchFamily="34" charset="0"/>
              </a:rPr>
              <a:t> </a:t>
            </a:r>
            <a:r>
              <a:rPr lang="en-US" sz="2800" b="1" dirty="0" err="1">
                <a:solidFill>
                  <a:schemeClr val="bg1"/>
                </a:solidFill>
                <a:latin typeface="Arial Narrow" panose="020B0606020202030204" pitchFamily="34" charset="0"/>
              </a:rPr>
              <a:t>wollt</a:t>
            </a:r>
            <a:r>
              <a:rPr lang="en-US" sz="2800" b="1" dirty="0">
                <a:solidFill>
                  <a:schemeClr val="bg1"/>
                </a:solidFill>
                <a:latin typeface="Arial Narrow" panose="020B0606020202030204" pitchFamily="34" charset="0"/>
              </a:rPr>
              <a:t>, </a:t>
            </a:r>
            <a:r>
              <a:rPr lang="en-US" sz="2800" b="1" dirty="0" err="1">
                <a:solidFill>
                  <a:schemeClr val="bg1"/>
                </a:solidFill>
                <a:latin typeface="Arial Narrow" panose="020B0606020202030204" pitchFamily="34" charset="0"/>
              </a:rPr>
              <a:t>müsst</a:t>
            </a:r>
            <a:r>
              <a:rPr lang="en-US" sz="2800" b="1" dirty="0">
                <a:solidFill>
                  <a:schemeClr val="bg1"/>
                </a:solidFill>
                <a:latin typeface="Arial Narrow" panose="020B0606020202030204" pitchFamily="34" charset="0"/>
              </a:rPr>
              <a:t> </a:t>
            </a:r>
            <a:r>
              <a:rPr lang="en-US" sz="2800" b="1" dirty="0" err="1">
                <a:solidFill>
                  <a:schemeClr val="bg1"/>
                </a:solidFill>
                <a:latin typeface="Arial Narrow" panose="020B0606020202030204" pitchFamily="34" charset="0"/>
              </a:rPr>
              <a:t>ihr</a:t>
            </a:r>
            <a:r>
              <a:rPr lang="en-US" sz="2800" b="1" dirty="0">
                <a:solidFill>
                  <a:schemeClr val="bg1"/>
                </a:solidFill>
                <a:latin typeface="Arial Narrow" panose="020B0606020202030204" pitchFamily="34" charset="0"/>
              </a:rPr>
              <a:t> Menschen </a:t>
            </a:r>
            <a:r>
              <a:rPr lang="en-US" sz="2800" b="1" dirty="0" err="1">
                <a:solidFill>
                  <a:schemeClr val="bg1"/>
                </a:solidFill>
                <a:latin typeface="Arial Narrow" panose="020B0606020202030204" pitchFamily="34" charset="0"/>
              </a:rPr>
              <a:t>stärken</a:t>
            </a:r>
            <a:r>
              <a:rPr lang="en-US" sz="2800" b="1" dirty="0">
                <a:solidFill>
                  <a:schemeClr val="bg1"/>
                </a:solidFill>
                <a:latin typeface="Arial Narrow" panose="020B0606020202030204" pitchFamily="34" charset="0"/>
              </a:rPr>
              <a:t>”</a:t>
            </a:r>
          </a:p>
          <a:p>
            <a:pPr algn="ctr" defTabSz="457189"/>
            <a:endParaRPr lang="en-US" sz="1000" b="1" dirty="0">
              <a:latin typeface="Arial Narrow" panose="020B0606020202030204" pitchFamily="34" charset="0"/>
            </a:endParaRPr>
          </a:p>
        </p:txBody>
      </p:sp>
      <p:sp>
        <p:nvSpPr>
          <p:cNvPr id="5" name="Title 4"/>
          <p:cNvSpPr>
            <a:spLocks noGrp="1"/>
          </p:cNvSpPr>
          <p:nvPr>
            <p:ph type="title"/>
          </p:nvPr>
        </p:nvSpPr>
        <p:spPr>
          <a:xfrm>
            <a:off x="3226865" y="185536"/>
            <a:ext cx="5781675" cy="857251"/>
          </a:xfrm>
        </p:spPr>
        <p:txBody>
          <a:bodyPr/>
          <a:lstStyle/>
          <a:p>
            <a:r>
              <a:rPr lang="en-US" dirty="0" err="1"/>
              <a:t>Zwei</a:t>
            </a:r>
            <a:r>
              <a:rPr lang="en-US" dirty="0"/>
              <a:t> </a:t>
            </a:r>
            <a:r>
              <a:rPr lang="en-US" dirty="0" err="1"/>
              <a:t>Fragen</a:t>
            </a:r>
            <a:endParaRPr lang="en-US" dirty="0"/>
          </a:p>
        </p:txBody>
      </p:sp>
      <p:sp>
        <p:nvSpPr>
          <p:cNvPr id="6" name="Content Placeholder 5"/>
          <p:cNvSpPr>
            <a:spLocks noGrp="1"/>
          </p:cNvSpPr>
          <p:nvPr>
            <p:ph idx="1"/>
          </p:nvPr>
        </p:nvSpPr>
        <p:spPr>
          <a:xfrm>
            <a:off x="4322232" y="926376"/>
            <a:ext cx="4953000" cy="1304755"/>
          </a:xfrm>
        </p:spPr>
        <p:txBody>
          <a:bodyPr>
            <a:normAutofit/>
          </a:bodyPr>
          <a:lstStyle/>
          <a:p>
            <a:pPr marL="514338" indent="-514338">
              <a:buFont typeface="+mj-lt"/>
              <a:buAutoNum type="arabicPeriod"/>
            </a:pPr>
            <a:r>
              <a:rPr lang="en-US" sz="2000" dirty="0" err="1">
                <a:solidFill>
                  <a:srgbClr val="797979"/>
                </a:solidFill>
              </a:rPr>
              <a:t>Wie</a:t>
            </a:r>
            <a:r>
              <a:rPr lang="en-US" sz="2000" dirty="0">
                <a:solidFill>
                  <a:srgbClr val="797979"/>
                </a:solidFill>
              </a:rPr>
              <a:t> </a:t>
            </a:r>
            <a:r>
              <a:rPr lang="en-US" sz="2000" dirty="0" err="1">
                <a:solidFill>
                  <a:srgbClr val="797979"/>
                </a:solidFill>
              </a:rPr>
              <a:t>werden</a:t>
            </a:r>
            <a:r>
              <a:rPr lang="en-US" sz="2000" dirty="0">
                <a:solidFill>
                  <a:srgbClr val="797979"/>
                </a:solidFill>
              </a:rPr>
              <a:t> </a:t>
            </a:r>
            <a:r>
              <a:rPr lang="en-US" sz="2000" dirty="0" err="1">
                <a:solidFill>
                  <a:srgbClr val="797979"/>
                </a:solidFill>
              </a:rPr>
              <a:t>wir</a:t>
            </a:r>
            <a:r>
              <a:rPr lang="en-US" sz="2000" dirty="0">
                <a:solidFill>
                  <a:srgbClr val="797979"/>
                </a:solidFill>
              </a:rPr>
              <a:t> die </a:t>
            </a:r>
            <a:r>
              <a:rPr lang="en-US" sz="2000" dirty="0" err="1">
                <a:solidFill>
                  <a:srgbClr val="797979"/>
                </a:solidFill>
              </a:rPr>
              <a:t>Öle</a:t>
            </a:r>
            <a:r>
              <a:rPr lang="en-US" sz="2000" dirty="0">
                <a:solidFill>
                  <a:srgbClr val="797979"/>
                </a:solidFill>
              </a:rPr>
              <a:t> </a:t>
            </a:r>
            <a:r>
              <a:rPr lang="en-US" sz="2000" dirty="0" err="1">
                <a:solidFill>
                  <a:srgbClr val="797979"/>
                </a:solidFill>
              </a:rPr>
              <a:t>bereitstellen</a:t>
            </a:r>
            <a:r>
              <a:rPr lang="en-US" sz="2000" dirty="0">
                <a:solidFill>
                  <a:srgbClr val="797979"/>
                </a:solidFill>
              </a:rPr>
              <a:t>?</a:t>
            </a:r>
          </a:p>
          <a:p>
            <a:pPr marL="514338" indent="-514338">
              <a:buFont typeface="+mj-lt"/>
              <a:buAutoNum type="arabicPeriod"/>
            </a:pPr>
            <a:r>
              <a:rPr lang="en-US" sz="2000" dirty="0" err="1">
                <a:solidFill>
                  <a:srgbClr val="797979"/>
                </a:solidFill>
              </a:rPr>
              <a:t>Können</a:t>
            </a:r>
            <a:r>
              <a:rPr lang="en-US" sz="2000" dirty="0">
                <a:solidFill>
                  <a:srgbClr val="797979"/>
                </a:solidFill>
              </a:rPr>
              <a:t> </a:t>
            </a:r>
            <a:r>
              <a:rPr lang="en-US" sz="2000" dirty="0" err="1">
                <a:solidFill>
                  <a:srgbClr val="797979"/>
                </a:solidFill>
              </a:rPr>
              <a:t>wir</a:t>
            </a:r>
            <a:r>
              <a:rPr lang="en-US" sz="2000" dirty="0">
                <a:solidFill>
                  <a:srgbClr val="797979"/>
                </a:solidFill>
              </a:rPr>
              <a:t> </a:t>
            </a:r>
            <a:r>
              <a:rPr lang="en-US" sz="2000" dirty="0" err="1">
                <a:solidFill>
                  <a:srgbClr val="797979"/>
                </a:solidFill>
              </a:rPr>
              <a:t>dabei</a:t>
            </a:r>
            <a:r>
              <a:rPr lang="en-US" sz="2000" dirty="0">
                <a:solidFill>
                  <a:srgbClr val="797979"/>
                </a:solidFill>
              </a:rPr>
              <a:t> </a:t>
            </a:r>
            <a:r>
              <a:rPr lang="en-US" sz="2000" dirty="0" err="1">
                <a:solidFill>
                  <a:srgbClr val="797979"/>
                </a:solidFill>
              </a:rPr>
              <a:t>auch</a:t>
            </a:r>
            <a:r>
              <a:rPr lang="en-US" sz="2000" dirty="0">
                <a:solidFill>
                  <a:srgbClr val="797979"/>
                </a:solidFill>
              </a:rPr>
              <a:t> die Welt </a:t>
            </a:r>
            <a:r>
              <a:rPr lang="en-US" sz="2000" dirty="0" err="1">
                <a:solidFill>
                  <a:srgbClr val="797979"/>
                </a:solidFill>
              </a:rPr>
              <a:t>verändern</a:t>
            </a:r>
            <a:r>
              <a:rPr lang="en-US" sz="2000" dirty="0">
                <a:solidFill>
                  <a:srgbClr val="797979"/>
                </a:solidFill>
              </a:rPr>
              <a:t>?</a:t>
            </a:r>
          </a:p>
        </p:txBody>
      </p:sp>
      <p:sp>
        <p:nvSpPr>
          <p:cNvPr id="8"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9"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0"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1"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8502372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85800" y="228653"/>
            <a:ext cx="7391400" cy="954107"/>
          </a:xfrm>
          <a:prstGeom prst="rect">
            <a:avLst/>
          </a:prstGeom>
          <a:noFill/>
        </p:spPr>
        <p:txBody>
          <a:bodyPr wrap="square" lIns="90875" tIns="45442" rIns="90875" bIns="45442" rtlCol="0">
            <a:spAutoFit/>
          </a:bodyPr>
          <a:lstStyle/>
          <a:p>
            <a:pPr algn="ctr"/>
            <a:r>
              <a:rPr lang="en-US" sz="3000" dirty="0">
                <a:latin typeface="Franklin Gothic Medium" pitchFamily="34" charset="0"/>
              </a:rPr>
              <a:t>GRÜNDERTEAM</a:t>
            </a:r>
            <a:r>
              <a:rPr lang="en-US" sz="3600" dirty="0">
                <a:solidFill>
                  <a:schemeClr val="tx1">
                    <a:lumMod val="50000"/>
                    <a:lumOff val="50000"/>
                  </a:schemeClr>
                </a:solidFill>
                <a:latin typeface="Franklin Gothic Book" pitchFamily="34" charset="0"/>
              </a:rPr>
              <a:t> </a:t>
            </a:r>
            <a:endParaRPr lang="en-US" sz="2000" dirty="0">
              <a:solidFill>
                <a:schemeClr val="tx1">
                  <a:lumMod val="50000"/>
                  <a:lumOff val="50000"/>
                </a:schemeClr>
              </a:solidFill>
              <a:latin typeface="Franklin Gothic Book" pitchFamily="34" charset="0"/>
            </a:endParaRPr>
          </a:p>
          <a:p>
            <a:endParaRPr lang="en-US" sz="2000" dirty="0"/>
          </a:p>
        </p:txBody>
      </p:sp>
      <p:pic>
        <p:nvPicPr>
          <p:cNvPr id="44033" name="Picture 1" descr="C:\Users\Owner\Desktop\!cid_3370326466_36465681.jpg"/>
          <p:cNvPicPr>
            <a:picLocks noChangeAspect="1" noChangeArrowheads="1"/>
          </p:cNvPicPr>
          <p:nvPr/>
        </p:nvPicPr>
        <p:blipFill>
          <a:blip r:embed="rId2" cstate="print"/>
          <a:srcRect/>
          <a:stretch>
            <a:fillRect/>
          </a:stretch>
        </p:blipFill>
        <p:spPr bwMode="auto">
          <a:xfrm>
            <a:off x="381001" y="914400"/>
            <a:ext cx="8339328" cy="5181600"/>
          </a:xfrm>
          <a:prstGeom prst="rect">
            <a:avLst/>
          </a:prstGeom>
          <a:noFill/>
        </p:spPr>
      </p:pic>
      <p:pic>
        <p:nvPicPr>
          <p:cNvPr id="6" name="Picture 14" descr="skye2.jpg"/>
          <p:cNvPicPr>
            <a:picLocks noChangeAspect="1"/>
          </p:cNvPicPr>
          <p:nvPr/>
        </p:nvPicPr>
        <p:blipFill>
          <a:blip r:embed="rId3" cstate="print"/>
          <a:srcRect l="16551" t="10930" r="13158" b="52713"/>
          <a:stretch>
            <a:fillRect/>
          </a:stretch>
        </p:blipFill>
        <p:spPr bwMode="auto">
          <a:xfrm>
            <a:off x="6934200" y="6005517"/>
            <a:ext cx="2039938" cy="700087"/>
          </a:xfrm>
          <a:prstGeom prst="rect">
            <a:avLst/>
          </a:prstGeom>
          <a:noFill/>
          <a:ln w="9525">
            <a:noFill/>
            <a:miter lim="800000"/>
            <a:headEnd/>
            <a:tailEnd/>
          </a:ln>
        </p:spPr>
      </p:pic>
      <p:sp>
        <p:nvSpPr>
          <p:cNvPr id="7" name="Rectangle 6"/>
          <p:cNvSpPr/>
          <p:nvPr/>
        </p:nvSpPr>
        <p:spPr>
          <a:xfrm>
            <a:off x="171450" y="6005566"/>
            <a:ext cx="2495550" cy="712787"/>
          </a:xfrm>
          <a:prstGeom prst="rect">
            <a:avLst/>
          </a:prstGeom>
          <a:solidFill>
            <a:schemeClr val="accent4"/>
          </a:solidFill>
          <a:ln w="3175">
            <a:noFill/>
          </a:ln>
        </p:spPr>
        <p:style>
          <a:lnRef idx="2">
            <a:schemeClr val="dk1">
              <a:shade val="50000"/>
            </a:schemeClr>
          </a:lnRef>
          <a:fillRef idx="1">
            <a:schemeClr val="dk1"/>
          </a:fillRef>
          <a:effectRef idx="0">
            <a:schemeClr val="dk1"/>
          </a:effectRef>
          <a:fontRef idx="minor">
            <a:schemeClr val="lt1"/>
          </a:fontRef>
        </p:style>
        <p:txBody>
          <a:bodyPr lIns="90875" tIns="45442" rIns="90875" bIns="45442" anchor="ctr"/>
          <a:lstStyle/>
          <a:p>
            <a:pPr algn="ctr">
              <a:defRPr/>
            </a:pPr>
            <a:endParaRPr lang="en-US">
              <a:ln w="12700">
                <a:solidFill>
                  <a:schemeClr val="tx1"/>
                </a:solidFill>
              </a:ln>
            </a:endParaRPr>
          </a:p>
        </p:txBody>
      </p:sp>
      <p:pic>
        <p:nvPicPr>
          <p:cNvPr id="8" name="Picture 12" descr="iStock_000005598237Small.jpg"/>
          <p:cNvPicPr>
            <a:picLocks noChangeAspect="1"/>
          </p:cNvPicPr>
          <p:nvPr/>
        </p:nvPicPr>
        <p:blipFill>
          <a:blip r:embed="rId4" cstate="print"/>
          <a:srcRect l="5618" t="26028" r="15723" b="35039"/>
          <a:stretch>
            <a:fillRect/>
          </a:stretch>
        </p:blipFill>
        <p:spPr bwMode="auto">
          <a:xfrm>
            <a:off x="2660650" y="6003925"/>
            <a:ext cx="2165350" cy="712788"/>
          </a:xfrm>
          <a:prstGeom prst="rect">
            <a:avLst/>
          </a:prstGeom>
          <a:noFill/>
          <a:ln w="9525">
            <a:noFill/>
            <a:miter lim="800000"/>
            <a:headEnd/>
            <a:tailEnd/>
          </a:ln>
        </p:spPr>
      </p:pic>
      <p:pic>
        <p:nvPicPr>
          <p:cNvPr id="9" name="Picture 13" descr="Healthy family crop.jpg"/>
          <p:cNvPicPr>
            <a:picLocks noChangeAspect="1"/>
          </p:cNvPicPr>
          <p:nvPr/>
        </p:nvPicPr>
        <p:blipFill>
          <a:blip r:embed="rId5" cstate="print"/>
          <a:srcRect l="18420" t="4404" r="9563"/>
          <a:stretch>
            <a:fillRect/>
          </a:stretch>
        </p:blipFill>
        <p:spPr bwMode="auto">
          <a:xfrm>
            <a:off x="4830763" y="6005566"/>
            <a:ext cx="2151062" cy="712787"/>
          </a:xfrm>
          <a:prstGeom prst="rect">
            <a:avLst/>
          </a:prstGeom>
          <a:noFill/>
          <a:ln w="9525">
            <a:noFill/>
            <a:miter lim="800000"/>
            <a:headEnd/>
            <a:tailEnd/>
          </a:ln>
        </p:spPr>
      </p:pic>
      <p:cxnSp>
        <p:nvCxnSpPr>
          <p:cNvPr id="11" name="Straight Connector 10"/>
          <p:cNvCxnSpPr/>
          <p:nvPr/>
        </p:nvCxnSpPr>
        <p:spPr>
          <a:xfrm>
            <a:off x="-14281" y="5997575"/>
            <a:ext cx="9144001" cy="15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7" descr="IPC_Logo_lg_whit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702" y="6061074"/>
            <a:ext cx="1975498" cy="64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109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304" y="1102843"/>
            <a:ext cx="8657363" cy="4220403"/>
          </a:xfrm>
          <a:prstGeom prst="rect">
            <a:avLst/>
          </a:prstGeom>
        </p:spPr>
      </p:pic>
      <p:sp>
        <p:nvSpPr>
          <p:cNvPr id="4" name="Title 1"/>
          <p:cNvSpPr>
            <a:spLocks noGrp="1"/>
          </p:cNvSpPr>
          <p:nvPr>
            <p:ph type="title"/>
          </p:nvPr>
        </p:nvSpPr>
        <p:spPr>
          <a:xfrm>
            <a:off x="457200" y="474648"/>
            <a:ext cx="8229600" cy="642939"/>
          </a:xfrm>
        </p:spPr>
        <p:txBody>
          <a:bodyPr>
            <a:normAutofit fontScale="90000"/>
          </a:bodyPr>
          <a:lstStyle/>
          <a:p>
            <a:r>
              <a:rPr lang="en-US" dirty="0"/>
              <a:t>Global Oil Sourcing</a:t>
            </a:r>
          </a:p>
        </p:txBody>
      </p:sp>
      <p:sp>
        <p:nvSpPr>
          <p:cNvPr id="3" name="TextBox 2"/>
          <p:cNvSpPr txBox="1"/>
          <p:nvPr/>
        </p:nvSpPr>
        <p:spPr>
          <a:xfrm>
            <a:off x="7" y="5336719"/>
            <a:ext cx="9143999" cy="430887"/>
          </a:xfrm>
          <a:prstGeom prst="rect">
            <a:avLst/>
          </a:prstGeom>
          <a:noFill/>
        </p:spPr>
        <p:txBody>
          <a:bodyPr wrap="square" lIns="121917" tIns="60958" rIns="121917" bIns="60958" rtlCol="0">
            <a:spAutoFit/>
          </a:bodyPr>
          <a:lstStyle/>
          <a:p>
            <a:pPr algn="ctr"/>
            <a:r>
              <a:rPr lang="en-US" sz="2000" b="1" dirty="0">
                <a:solidFill>
                  <a:schemeClr val="bg1">
                    <a:lumMod val="50000"/>
                  </a:schemeClr>
                </a:solidFill>
                <a:latin typeface="Arial Narrow"/>
                <a:ea typeface="+mj-ea"/>
                <a:cs typeface="Arial Narrow"/>
              </a:rPr>
              <a:t>40 </a:t>
            </a:r>
            <a:r>
              <a:rPr lang="en-US" sz="2000" b="1" dirty="0" err="1">
                <a:solidFill>
                  <a:schemeClr val="bg1">
                    <a:lumMod val="50000"/>
                  </a:schemeClr>
                </a:solidFill>
                <a:latin typeface="Arial Narrow"/>
                <a:ea typeface="+mj-ea"/>
                <a:cs typeface="Arial Narrow"/>
              </a:rPr>
              <a:t>Länder</a:t>
            </a:r>
            <a:r>
              <a:rPr lang="en-US" sz="2000" b="1" dirty="0">
                <a:solidFill>
                  <a:schemeClr val="bg1">
                    <a:lumMod val="50000"/>
                  </a:schemeClr>
                </a:solidFill>
                <a:latin typeface="Arial Narrow"/>
                <a:ea typeface="+mj-ea"/>
                <a:cs typeface="Arial Narrow"/>
              </a:rPr>
              <a:t> </a:t>
            </a:r>
            <a:r>
              <a:rPr lang="en-US" sz="2000" b="1" dirty="0" err="1">
                <a:solidFill>
                  <a:schemeClr val="bg1">
                    <a:lumMod val="50000"/>
                  </a:schemeClr>
                </a:solidFill>
                <a:latin typeface="Arial Narrow"/>
                <a:ea typeface="+mj-ea"/>
                <a:cs typeface="Arial Narrow"/>
              </a:rPr>
              <a:t>Gesamt</a:t>
            </a:r>
            <a:r>
              <a:rPr lang="en-US" sz="2000" b="1" dirty="0">
                <a:solidFill>
                  <a:schemeClr val="bg1">
                    <a:lumMod val="50000"/>
                  </a:schemeClr>
                </a:solidFill>
                <a:latin typeface="Arial Narrow"/>
                <a:ea typeface="+mj-ea"/>
                <a:cs typeface="Arial Narrow"/>
              </a:rPr>
              <a:t> -   </a:t>
            </a:r>
            <a:r>
              <a:rPr lang="en-US" sz="2000" b="1" i="1" dirty="0">
                <a:solidFill>
                  <a:schemeClr val="bg1">
                    <a:lumMod val="50000"/>
                  </a:schemeClr>
                </a:solidFill>
                <a:latin typeface="Arial Narrow"/>
                <a:ea typeface="+mj-ea"/>
                <a:cs typeface="Arial Narrow"/>
              </a:rPr>
              <a:t>23 </a:t>
            </a:r>
            <a:r>
              <a:rPr lang="en-US" sz="2000" b="1" i="1" dirty="0" err="1">
                <a:solidFill>
                  <a:schemeClr val="bg1">
                    <a:lumMod val="50000"/>
                  </a:schemeClr>
                </a:solidFill>
                <a:latin typeface="Arial Narrow"/>
                <a:ea typeface="+mj-ea"/>
                <a:cs typeface="Arial Narrow"/>
              </a:rPr>
              <a:t>Entwicklungsländer</a:t>
            </a:r>
            <a:endParaRPr lang="en-US" sz="2000" b="1" i="1" dirty="0">
              <a:solidFill>
                <a:schemeClr val="bg1">
                  <a:lumMod val="50000"/>
                </a:schemeClr>
              </a:solidFill>
              <a:latin typeface="Arial Narrow"/>
              <a:ea typeface="+mj-ea"/>
              <a:cs typeface="Arial Narrow"/>
            </a:endParaRPr>
          </a:p>
        </p:txBody>
      </p:sp>
      <p:sp>
        <p:nvSpPr>
          <p:cNvPr id="5"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6"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7"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8"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3715022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ryoung\AppData\Local\Microsoft\Windows\Temporary Internet Files\Content.Outlook\LIUGEBPD\Co-Impact_Logo (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95973" y="1100853"/>
            <a:ext cx="3555481" cy="85094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4953570" y="2397092"/>
            <a:ext cx="3305223" cy="24789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9005" y="2367074"/>
            <a:ext cx="3305223" cy="2478917"/>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4181299" y="2961197"/>
            <a:ext cx="784832" cy="1231107"/>
          </a:xfrm>
          <a:prstGeom prst="rect">
            <a:avLst/>
          </a:prstGeom>
          <a:noFill/>
        </p:spPr>
        <p:txBody>
          <a:bodyPr wrap="none" lIns="121917" tIns="60958" rIns="121917" bIns="60958" rtlCol="0">
            <a:spAutoFit/>
          </a:bodyPr>
          <a:lstStyle/>
          <a:p>
            <a:pPr algn="ctr"/>
            <a:r>
              <a:rPr lang="en-US" sz="7200" b="1" dirty="0">
                <a:solidFill>
                  <a:schemeClr val="tx1">
                    <a:lumMod val="75000"/>
                    <a:lumOff val="25000"/>
                  </a:schemeClr>
                </a:solidFill>
                <a:latin typeface="Arial" panose="020B0604020202020204" pitchFamily="34" charset="0"/>
                <a:cs typeface="Arial" panose="020B0604020202020204" pitchFamily="34" charset="0"/>
              </a:rPr>
              <a:t>+</a:t>
            </a:r>
          </a:p>
        </p:txBody>
      </p:sp>
      <p:sp>
        <p:nvSpPr>
          <p:cNvPr id="10" name="TextBox 9"/>
          <p:cNvSpPr txBox="1"/>
          <p:nvPr/>
        </p:nvSpPr>
        <p:spPr>
          <a:xfrm>
            <a:off x="876077" y="4122618"/>
            <a:ext cx="3305223" cy="677108"/>
          </a:xfrm>
          <a:prstGeom prst="rect">
            <a:avLst/>
          </a:prstGeom>
          <a:noFill/>
        </p:spPr>
        <p:txBody>
          <a:bodyPr wrap="square" lIns="121917" tIns="60958" rIns="121917" bIns="60958" rtlCol="0">
            <a:spAutoFit/>
          </a:bodyPr>
          <a:lstStyle/>
          <a:p>
            <a:pPr algn="ctr"/>
            <a:r>
              <a:rPr lang="en-US" sz="1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Entwicklung</a:t>
            </a: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der </a:t>
            </a:r>
            <a:r>
              <a:rPr lang="en-US" sz="1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Rohstoffkette</a:t>
            </a:r>
            <a:endPar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1" name="Picture 3" descr="C:\Users\ryoung\Desktop\HealingHandsLogo_People_Wht-01.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199631" y="4270056"/>
            <a:ext cx="394149" cy="44204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9"/>
          <p:cNvSpPr txBox="1"/>
          <p:nvPr/>
        </p:nvSpPr>
        <p:spPr>
          <a:xfrm>
            <a:off x="5566722" y="4122618"/>
            <a:ext cx="2692071" cy="677108"/>
          </a:xfrm>
          <a:prstGeom prst="rect">
            <a:avLst/>
          </a:prstGeom>
          <a:noFill/>
        </p:spPr>
        <p:txBody>
          <a:bodyPr wrap="square" lIns="121917" tIns="60958" rIns="121917" bIns="60958" rtlCol="0">
            <a:spAutoFit/>
          </a:bodyPr>
          <a:lstStyle/>
          <a:p>
            <a:pPr algn="ctr"/>
            <a:r>
              <a:rPr lang="en-US" sz="1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Verbesserung</a:t>
            </a: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der </a:t>
            </a:r>
            <a:r>
              <a:rPr lang="en-US" sz="1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humanitären</a:t>
            </a: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Situation</a:t>
            </a:r>
          </a:p>
        </p:txBody>
      </p:sp>
      <p:sp>
        <p:nvSpPr>
          <p:cNvPr id="13"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14" name="Picture 14"/>
          <p:cNvPicPr>
            <a:picLocks/>
          </p:cNvPicPr>
          <p:nvPr/>
        </p:nvPicPr>
        <p:blipFill>
          <a:blip r:embed="rId7"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5"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6"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321918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ryoung\AppData\Local\Microsoft\Windows\Temporary Internet Files\Content.Outlook\LIUGEBPD\Co-Impact_Logo (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94989" y="1291926"/>
            <a:ext cx="3555481" cy="85094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9005" y="2367074"/>
            <a:ext cx="3305223" cy="2478917"/>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879005" y="4483118"/>
            <a:ext cx="3305223" cy="400109"/>
          </a:xfrm>
          <a:prstGeom prst="rect">
            <a:avLst/>
          </a:prstGeom>
          <a:noFill/>
        </p:spPr>
        <p:txBody>
          <a:bodyPr wrap="square" lIns="121917" tIns="60958" rIns="121917" bIns="60958" rtlCol="0">
            <a:spAutoFit/>
          </a:bodyPr>
          <a:lstStyle/>
          <a:p>
            <a:pPr algn="ct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Supply Chain Development</a:t>
            </a:r>
          </a:p>
        </p:txBody>
      </p:sp>
      <p:sp>
        <p:nvSpPr>
          <p:cNvPr id="10" name="TextBox 9"/>
          <p:cNvSpPr txBox="1"/>
          <p:nvPr/>
        </p:nvSpPr>
        <p:spPr>
          <a:xfrm>
            <a:off x="4505865" y="2518129"/>
            <a:ext cx="4419931" cy="2029787"/>
          </a:xfrm>
          <a:prstGeom prst="rect">
            <a:avLst/>
          </a:prstGeom>
          <a:noFill/>
        </p:spPr>
        <p:txBody>
          <a:bodyPr wrap="square" lIns="121917" tIns="60958" rIns="121917" bIns="60958" rtlCol="0">
            <a:spAutoFit/>
          </a:bodyPr>
          <a:lstStyle/>
          <a:p>
            <a:r>
              <a:rPr lang="en-US" sz="3200" b="1" dirty="0">
                <a:solidFill>
                  <a:schemeClr val="tx2"/>
                </a:solidFill>
                <a:latin typeface="Arial Narrow"/>
                <a:cs typeface="Arial Narrow"/>
              </a:rPr>
              <a:t>SOURCING ZIELE:</a:t>
            </a:r>
          </a:p>
          <a:p>
            <a:pPr>
              <a:lnSpc>
                <a:spcPct val="50000"/>
              </a:lnSpc>
            </a:pPr>
            <a:endParaRPr lang="en-US" sz="3300" dirty="0">
              <a:solidFill>
                <a:schemeClr val="tx1">
                  <a:lumMod val="75000"/>
                  <a:lumOff val="25000"/>
                </a:schemeClr>
              </a:solidFill>
              <a:latin typeface="Arial Narrow"/>
              <a:cs typeface="Arial Narrow"/>
            </a:endParaRPr>
          </a:p>
          <a:p>
            <a:pPr marL="457189" indent="-457189">
              <a:lnSpc>
                <a:spcPct val="90000"/>
              </a:lnSpc>
              <a:buFont typeface="Arial" charset="0"/>
              <a:buChar char="•"/>
            </a:pPr>
            <a:r>
              <a:rPr lang="en-US" sz="2600" dirty="0" err="1">
                <a:solidFill>
                  <a:schemeClr val="tx1">
                    <a:lumMod val="75000"/>
                    <a:lumOff val="25000"/>
                  </a:schemeClr>
                </a:solidFill>
                <a:latin typeface="Arial Narrow"/>
                <a:cs typeface="Arial Narrow"/>
              </a:rPr>
              <a:t>Benötigte</a:t>
            </a:r>
            <a:r>
              <a:rPr lang="en-US" sz="2600" dirty="0">
                <a:solidFill>
                  <a:schemeClr val="tx1">
                    <a:lumMod val="75000"/>
                    <a:lumOff val="25000"/>
                  </a:schemeClr>
                </a:solidFill>
                <a:latin typeface="Arial Narrow"/>
                <a:cs typeface="Arial Narrow"/>
              </a:rPr>
              <a:t> </a:t>
            </a:r>
            <a:r>
              <a:rPr lang="en-US" sz="2600" dirty="0" err="1">
                <a:solidFill>
                  <a:schemeClr val="tx1">
                    <a:lumMod val="75000"/>
                    <a:lumOff val="25000"/>
                  </a:schemeClr>
                </a:solidFill>
                <a:latin typeface="Arial Narrow"/>
                <a:cs typeface="Arial Narrow"/>
              </a:rPr>
              <a:t>Menge</a:t>
            </a:r>
            <a:r>
              <a:rPr lang="en-US" sz="2600" dirty="0">
                <a:solidFill>
                  <a:schemeClr val="tx1">
                    <a:lumMod val="75000"/>
                    <a:lumOff val="25000"/>
                  </a:schemeClr>
                </a:solidFill>
                <a:latin typeface="Arial Narrow"/>
                <a:cs typeface="Arial Narrow"/>
              </a:rPr>
              <a:t> </a:t>
            </a:r>
            <a:r>
              <a:rPr lang="en-US" sz="2600" dirty="0" err="1">
                <a:solidFill>
                  <a:schemeClr val="tx1">
                    <a:lumMod val="75000"/>
                    <a:lumOff val="25000"/>
                  </a:schemeClr>
                </a:solidFill>
                <a:latin typeface="Arial Narrow"/>
                <a:cs typeface="Arial Narrow"/>
              </a:rPr>
              <a:t>sichern</a:t>
            </a:r>
            <a:endParaRPr lang="en-US" sz="2600" dirty="0">
              <a:solidFill>
                <a:schemeClr val="tx1">
                  <a:lumMod val="75000"/>
                  <a:lumOff val="25000"/>
                </a:schemeClr>
              </a:solidFill>
              <a:latin typeface="Arial Narrow"/>
              <a:cs typeface="Arial Narrow"/>
            </a:endParaRPr>
          </a:p>
          <a:p>
            <a:pPr marL="457189" indent="-457189">
              <a:buFont typeface="Arial" charset="0"/>
              <a:buChar char="•"/>
            </a:pPr>
            <a:r>
              <a:rPr lang="en-US" sz="2600" dirty="0" err="1">
                <a:solidFill>
                  <a:schemeClr val="tx1">
                    <a:lumMod val="75000"/>
                    <a:lumOff val="25000"/>
                  </a:schemeClr>
                </a:solidFill>
                <a:latin typeface="Arial Narrow"/>
                <a:cs typeface="Arial Narrow"/>
              </a:rPr>
              <a:t>Qualität</a:t>
            </a:r>
            <a:r>
              <a:rPr lang="en-US" sz="2600" dirty="0">
                <a:solidFill>
                  <a:schemeClr val="tx1">
                    <a:lumMod val="75000"/>
                    <a:lumOff val="25000"/>
                  </a:schemeClr>
                </a:solidFill>
                <a:latin typeface="Arial Narrow"/>
                <a:cs typeface="Arial Narrow"/>
              </a:rPr>
              <a:t> </a:t>
            </a:r>
            <a:r>
              <a:rPr lang="en-US" sz="2600" dirty="0" err="1">
                <a:solidFill>
                  <a:schemeClr val="tx1">
                    <a:lumMod val="75000"/>
                    <a:lumOff val="25000"/>
                  </a:schemeClr>
                </a:solidFill>
                <a:latin typeface="Arial Narrow"/>
                <a:cs typeface="Arial Narrow"/>
              </a:rPr>
              <a:t>kontrollieren</a:t>
            </a:r>
            <a:endParaRPr lang="en-US" sz="2600" dirty="0">
              <a:solidFill>
                <a:schemeClr val="tx1">
                  <a:lumMod val="75000"/>
                  <a:lumOff val="25000"/>
                </a:schemeClr>
              </a:solidFill>
              <a:latin typeface="Arial Narrow"/>
              <a:cs typeface="Arial Narrow"/>
            </a:endParaRPr>
          </a:p>
          <a:p>
            <a:pPr marL="457189" indent="-457189">
              <a:buFont typeface="Arial" charset="0"/>
              <a:buChar char="•"/>
            </a:pPr>
            <a:r>
              <a:rPr lang="en-US" sz="2600" dirty="0" err="1">
                <a:solidFill>
                  <a:schemeClr val="tx1">
                    <a:lumMod val="75000"/>
                    <a:lumOff val="25000"/>
                  </a:schemeClr>
                </a:solidFill>
                <a:latin typeface="Arial Narrow"/>
                <a:cs typeface="Arial Narrow"/>
              </a:rPr>
              <a:t>Langfristige</a:t>
            </a:r>
            <a:r>
              <a:rPr lang="en-US" sz="2600" dirty="0">
                <a:solidFill>
                  <a:schemeClr val="tx1">
                    <a:lumMod val="75000"/>
                    <a:lumOff val="25000"/>
                  </a:schemeClr>
                </a:solidFill>
                <a:latin typeface="Arial Narrow"/>
                <a:cs typeface="Arial Narrow"/>
              </a:rPr>
              <a:t> </a:t>
            </a:r>
            <a:r>
              <a:rPr lang="en-US" sz="2600" dirty="0" err="1">
                <a:solidFill>
                  <a:schemeClr val="tx1">
                    <a:lumMod val="75000"/>
                    <a:lumOff val="25000"/>
                  </a:schemeClr>
                </a:solidFill>
                <a:latin typeface="Arial Narrow"/>
                <a:cs typeface="Arial Narrow"/>
              </a:rPr>
              <a:t>Partnerschaften</a:t>
            </a:r>
            <a:endParaRPr lang="en-US" sz="2600" dirty="0">
              <a:solidFill>
                <a:schemeClr val="tx1">
                  <a:lumMod val="75000"/>
                  <a:lumOff val="25000"/>
                </a:schemeClr>
              </a:solidFill>
              <a:latin typeface="Arial Narrow"/>
              <a:cs typeface="Arial Narrow"/>
            </a:endParaRPr>
          </a:p>
        </p:txBody>
      </p:sp>
      <p:sp>
        <p:nvSpPr>
          <p:cNvPr id="8"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9"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1"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2"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362246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ryoung\AppData\Local\Microsoft\Windows\Temporary Internet Files\Content.Outlook\LIUGEBPD\Co-Impact_Logo (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00256" y="665393"/>
            <a:ext cx="3555481" cy="850945"/>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5262559" y="2187587"/>
            <a:ext cx="3926811" cy="2945109"/>
          </a:xfrm>
          <a:prstGeom prst="rect">
            <a:avLst/>
          </a:prstGeom>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extBox 8"/>
          <p:cNvSpPr txBox="1"/>
          <p:nvPr/>
        </p:nvSpPr>
        <p:spPr>
          <a:xfrm>
            <a:off x="5955485" y="4675023"/>
            <a:ext cx="3188516" cy="400109"/>
          </a:xfrm>
          <a:prstGeom prst="rect">
            <a:avLst/>
          </a:prstGeom>
          <a:noFill/>
        </p:spPr>
        <p:txBody>
          <a:bodyPr wrap="square" lIns="121917" tIns="60958" rIns="121917" bIns="60958" rtlCol="0">
            <a:spAutoFit/>
          </a:bodyPr>
          <a:lstStyle/>
          <a:p>
            <a:pPr algn="ctr"/>
            <a:r>
              <a:rPr lang="en-US" sz="1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Humanitäre</a:t>
            </a: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Verbesserung</a:t>
            </a:r>
            <a:endPar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27" name="Picture 3" descr="C:\Users\ryoung\Desktop\HealingHandsLogo_People_Wht-01.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561335" y="4561049"/>
            <a:ext cx="394149" cy="44204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95520" y="2119890"/>
            <a:ext cx="8229600" cy="3097529"/>
          </a:xfrm>
        </p:spPr>
        <p:txBody>
          <a:bodyPr>
            <a:normAutofit fontScale="92500" lnSpcReduction="10000"/>
          </a:bodyPr>
          <a:lstStyle/>
          <a:p>
            <a:pPr marL="0" indent="0">
              <a:buNone/>
            </a:pPr>
            <a:r>
              <a:rPr lang="en-US" b="1" dirty="0" err="1">
                <a:solidFill>
                  <a:schemeClr val="tx2"/>
                </a:solidFill>
              </a:rPr>
              <a:t>Humanitäre</a:t>
            </a:r>
            <a:r>
              <a:rPr lang="en-US" b="1" dirty="0">
                <a:solidFill>
                  <a:schemeClr val="tx2"/>
                </a:solidFill>
              </a:rPr>
              <a:t> </a:t>
            </a:r>
            <a:r>
              <a:rPr lang="en-US" b="1" dirty="0" err="1">
                <a:solidFill>
                  <a:schemeClr val="tx2"/>
                </a:solidFill>
              </a:rPr>
              <a:t>Ziele</a:t>
            </a:r>
            <a:endParaRPr lang="en-US" dirty="0">
              <a:solidFill>
                <a:schemeClr val="tx1">
                  <a:lumMod val="75000"/>
                  <a:lumOff val="25000"/>
                </a:schemeClr>
              </a:solidFill>
            </a:endParaRPr>
          </a:p>
          <a:p>
            <a:r>
              <a:rPr lang="en-US" dirty="0">
                <a:solidFill>
                  <a:schemeClr val="tx1">
                    <a:lumMod val="75000"/>
                    <a:lumOff val="25000"/>
                  </a:schemeClr>
                </a:solidFill>
              </a:rPr>
              <a:t>Leiden </a:t>
            </a:r>
            <a:r>
              <a:rPr lang="en-US" dirty="0" err="1">
                <a:solidFill>
                  <a:schemeClr val="tx1">
                    <a:lumMod val="75000"/>
                    <a:lumOff val="25000"/>
                  </a:schemeClr>
                </a:solidFill>
              </a:rPr>
              <a:t>reduzieren</a:t>
            </a:r>
            <a:endParaRPr lang="en-US" dirty="0">
              <a:solidFill>
                <a:schemeClr val="tx1">
                  <a:lumMod val="75000"/>
                  <a:lumOff val="25000"/>
                </a:schemeClr>
              </a:solidFill>
            </a:endParaRPr>
          </a:p>
          <a:p>
            <a:r>
              <a:rPr lang="en-US" dirty="0" err="1">
                <a:solidFill>
                  <a:schemeClr val="tx1">
                    <a:lumMod val="75000"/>
                    <a:lumOff val="25000"/>
                  </a:schemeClr>
                </a:solidFill>
              </a:rPr>
              <a:t>Würde</a:t>
            </a:r>
            <a:r>
              <a:rPr lang="en-US" dirty="0">
                <a:solidFill>
                  <a:schemeClr val="tx1">
                    <a:lumMod val="75000"/>
                    <a:lumOff val="25000"/>
                  </a:schemeClr>
                </a:solidFill>
              </a:rPr>
              <a:t> und </a:t>
            </a:r>
            <a:r>
              <a:rPr lang="en-US" dirty="0" err="1">
                <a:solidFill>
                  <a:schemeClr val="tx1">
                    <a:lumMod val="75000"/>
                    <a:lumOff val="25000"/>
                  </a:schemeClr>
                </a:solidFill>
              </a:rPr>
              <a:t>Hoffnung</a:t>
            </a:r>
            <a:r>
              <a:rPr lang="en-US" dirty="0">
                <a:solidFill>
                  <a:schemeClr val="tx1">
                    <a:lumMod val="75000"/>
                    <a:lumOff val="25000"/>
                  </a:schemeClr>
                </a:solidFill>
              </a:rPr>
              <a:t> </a:t>
            </a:r>
          </a:p>
          <a:p>
            <a:pPr marL="0" indent="0">
              <a:buNone/>
            </a:pPr>
            <a:r>
              <a:rPr lang="en-US" dirty="0">
                <a:solidFill>
                  <a:schemeClr val="tx1">
                    <a:lumMod val="75000"/>
                    <a:lumOff val="25000"/>
                  </a:schemeClr>
                </a:solidFill>
              </a:rPr>
              <a:t>    </a:t>
            </a:r>
            <a:r>
              <a:rPr lang="en-US" dirty="0" err="1">
                <a:solidFill>
                  <a:schemeClr val="tx1">
                    <a:lumMod val="75000"/>
                    <a:lumOff val="25000"/>
                  </a:schemeClr>
                </a:solidFill>
              </a:rPr>
              <a:t>schenken</a:t>
            </a:r>
            <a:endParaRPr lang="en-US" dirty="0">
              <a:solidFill>
                <a:schemeClr val="tx1">
                  <a:lumMod val="75000"/>
                  <a:lumOff val="25000"/>
                </a:schemeClr>
              </a:solidFill>
            </a:endParaRPr>
          </a:p>
          <a:p>
            <a:r>
              <a:rPr lang="en-US" dirty="0" err="1">
                <a:solidFill>
                  <a:schemeClr val="tx1">
                    <a:lumMod val="75000"/>
                    <a:lumOff val="25000"/>
                  </a:schemeClr>
                </a:solidFill>
              </a:rPr>
              <a:t>Teufelskreis</a:t>
            </a:r>
            <a:r>
              <a:rPr lang="en-US" dirty="0">
                <a:solidFill>
                  <a:schemeClr val="tx1">
                    <a:lumMod val="75000"/>
                    <a:lumOff val="25000"/>
                  </a:schemeClr>
                </a:solidFill>
              </a:rPr>
              <a:t> der </a:t>
            </a:r>
            <a:r>
              <a:rPr lang="en-US" dirty="0" err="1">
                <a:solidFill>
                  <a:schemeClr val="tx1">
                    <a:lumMod val="75000"/>
                    <a:lumOff val="25000"/>
                  </a:schemeClr>
                </a:solidFill>
              </a:rPr>
              <a:t>Armut</a:t>
            </a:r>
            <a:r>
              <a:rPr lang="en-US" dirty="0">
                <a:solidFill>
                  <a:schemeClr val="tx1">
                    <a:lumMod val="75000"/>
                    <a:lumOff val="25000"/>
                  </a:schemeClr>
                </a:solidFill>
              </a:rPr>
              <a:t> </a:t>
            </a:r>
            <a:br>
              <a:rPr lang="en-US" dirty="0">
                <a:solidFill>
                  <a:schemeClr val="tx1">
                    <a:lumMod val="75000"/>
                    <a:lumOff val="25000"/>
                  </a:schemeClr>
                </a:solidFill>
              </a:rPr>
            </a:br>
            <a:r>
              <a:rPr lang="en-US" dirty="0" err="1">
                <a:solidFill>
                  <a:schemeClr val="tx1">
                    <a:lumMod val="75000"/>
                    <a:lumOff val="25000"/>
                  </a:schemeClr>
                </a:solidFill>
              </a:rPr>
              <a:t>unterbrechen</a:t>
            </a:r>
            <a:r>
              <a:rPr lang="en-US" dirty="0">
                <a:solidFill>
                  <a:schemeClr val="tx1">
                    <a:lumMod val="75000"/>
                    <a:lumOff val="25000"/>
                  </a:schemeClr>
                </a:solidFill>
              </a:rPr>
              <a:t> </a:t>
            </a:r>
          </a:p>
          <a:p>
            <a:pPr marL="0" indent="0">
              <a:buNone/>
            </a:pPr>
            <a:endParaRPr lang="en-US" dirty="0"/>
          </a:p>
        </p:txBody>
      </p:sp>
      <p:sp>
        <p:nvSpPr>
          <p:cNvPr id="7"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8" name="Picture 14"/>
          <p:cNvPicPr>
            <a:picLocks/>
          </p:cNvPicPr>
          <p:nvPr/>
        </p:nvPicPr>
        <p:blipFill>
          <a:blip r:embed="rId6"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0"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1"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796425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kmora\Desktop\HealingHandsLogo_stacked_no Marks_RGB.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4332" y="2325470"/>
            <a:ext cx="1971675" cy="189002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3"/>
          <p:cNvSpPr>
            <a:spLocks noGrp="1"/>
          </p:cNvSpPr>
          <p:nvPr>
            <p:ph type="title"/>
          </p:nvPr>
        </p:nvSpPr>
        <p:spPr>
          <a:xfrm>
            <a:off x="1" y="959797"/>
            <a:ext cx="9143999" cy="1143000"/>
          </a:xfrm>
        </p:spPr>
        <p:txBody>
          <a:bodyPr>
            <a:normAutofit/>
          </a:bodyPr>
          <a:lstStyle/>
          <a:p>
            <a:r>
              <a:rPr lang="en-US" sz="4700" dirty="0"/>
              <a:t>SOFORTHILFE FÜR NEPAL</a:t>
            </a:r>
          </a:p>
        </p:txBody>
      </p:sp>
      <p:sp>
        <p:nvSpPr>
          <p:cNvPr id="5" name="Content Placeholder 2"/>
          <p:cNvSpPr>
            <a:spLocks noGrp="1"/>
          </p:cNvSpPr>
          <p:nvPr>
            <p:ph idx="4294967295"/>
          </p:nvPr>
        </p:nvSpPr>
        <p:spPr>
          <a:xfrm>
            <a:off x="2386698" y="2242384"/>
            <a:ext cx="3079751" cy="2981325"/>
          </a:xfrm>
        </p:spPr>
        <p:txBody>
          <a:bodyPr>
            <a:normAutofit fontScale="25000" lnSpcReduction="20000"/>
          </a:bodyPr>
          <a:lstStyle/>
          <a:p>
            <a:r>
              <a:rPr lang="en-US" sz="8800" dirty="0">
                <a:solidFill>
                  <a:schemeClr val="bg1">
                    <a:lumMod val="50000"/>
                  </a:schemeClr>
                </a:solidFill>
              </a:rPr>
              <a:t>35,000 kg - Reis</a:t>
            </a:r>
          </a:p>
          <a:p>
            <a:r>
              <a:rPr lang="en-US" sz="8800" dirty="0">
                <a:solidFill>
                  <a:schemeClr val="bg1">
                    <a:lumMod val="50000"/>
                  </a:schemeClr>
                </a:solidFill>
              </a:rPr>
              <a:t>17,000 kg - </a:t>
            </a:r>
            <a:r>
              <a:rPr lang="en-US" sz="8800" dirty="0" err="1">
                <a:solidFill>
                  <a:schemeClr val="bg1">
                    <a:lumMod val="50000"/>
                  </a:schemeClr>
                </a:solidFill>
              </a:rPr>
              <a:t>Linsen</a:t>
            </a:r>
            <a:endParaRPr lang="en-US" sz="8800" dirty="0">
              <a:solidFill>
                <a:schemeClr val="bg1">
                  <a:lumMod val="50000"/>
                </a:schemeClr>
              </a:solidFill>
            </a:endParaRPr>
          </a:p>
          <a:p>
            <a:r>
              <a:rPr lang="en-US" sz="8800" dirty="0">
                <a:solidFill>
                  <a:schemeClr val="bg1">
                    <a:lumMod val="50000"/>
                  </a:schemeClr>
                </a:solidFill>
              </a:rPr>
              <a:t>13,000 </a:t>
            </a:r>
            <a:r>
              <a:rPr lang="en-US" sz="8800" dirty="0" err="1">
                <a:solidFill>
                  <a:schemeClr val="bg1">
                    <a:lumMod val="50000"/>
                  </a:schemeClr>
                </a:solidFill>
              </a:rPr>
              <a:t>Planen</a:t>
            </a:r>
            <a:endParaRPr lang="en-US" sz="8800" dirty="0">
              <a:solidFill>
                <a:schemeClr val="bg1">
                  <a:lumMod val="50000"/>
                </a:schemeClr>
              </a:solidFill>
            </a:endParaRPr>
          </a:p>
          <a:p>
            <a:r>
              <a:rPr lang="en-US" sz="8800" dirty="0">
                <a:solidFill>
                  <a:schemeClr val="bg1">
                    <a:lumMod val="50000"/>
                  </a:schemeClr>
                </a:solidFill>
              </a:rPr>
              <a:t>500 </a:t>
            </a:r>
            <a:r>
              <a:rPr lang="en-US" sz="8800" dirty="0" err="1">
                <a:solidFill>
                  <a:schemeClr val="bg1">
                    <a:lumMod val="50000"/>
                  </a:schemeClr>
                </a:solidFill>
              </a:rPr>
              <a:t>Zelte</a:t>
            </a:r>
            <a:r>
              <a:rPr lang="en-US" sz="8800" dirty="0">
                <a:solidFill>
                  <a:schemeClr val="bg1">
                    <a:lumMod val="50000"/>
                  </a:schemeClr>
                </a:solidFill>
              </a:rPr>
              <a:t> (</a:t>
            </a:r>
            <a:r>
              <a:rPr lang="en-US" sz="8800" dirty="0" err="1">
                <a:solidFill>
                  <a:schemeClr val="bg1">
                    <a:lumMod val="50000"/>
                  </a:schemeClr>
                </a:solidFill>
              </a:rPr>
              <a:t>Größe</a:t>
            </a:r>
            <a:r>
              <a:rPr lang="en-US" sz="8800" dirty="0">
                <a:solidFill>
                  <a:schemeClr val="bg1">
                    <a:lumMod val="50000"/>
                  </a:schemeClr>
                </a:solidFill>
              </a:rPr>
              <a:t> </a:t>
            </a:r>
            <a:r>
              <a:rPr lang="en-US" sz="8800" dirty="0" err="1">
                <a:solidFill>
                  <a:schemeClr val="bg1">
                    <a:lumMod val="50000"/>
                  </a:schemeClr>
                </a:solidFill>
              </a:rPr>
              <a:t>eines</a:t>
            </a:r>
            <a:r>
              <a:rPr lang="en-US" sz="8800" dirty="0">
                <a:solidFill>
                  <a:schemeClr val="bg1">
                    <a:lumMod val="50000"/>
                  </a:schemeClr>
                </a:solidFill>
              </a:rPr>
              <a:t> </a:t>
            </a:r>
            <a:r>
              <a:rPr lang="en-US" sz="8800" dirty="0" err="1">
                <a:solidFill>
                  <a:schemeClr val="bg1">
                    <a:lumMod val="50000"/>
                  </a:schemeClr>
                </a:solidFill>
              </a:rPr>
              <a:t>Klassenzimmers</a:t>
            </a:r>
            <a:r>
              <a:rPr lang="en-US" sz="8800" dirty="0">
                <a:solidFill>
                  <a:schemeClr val="bg1">
                    <a:lumMod val="50000"/>
                  </a:schemeClr>
                </a:solidFill>
              </a:rPr>
              <a:t>)</a:t>
            </a:r>
          </a:p>
          <a:p>
            <a:r>
              <a:rPr lang="en-US" sz="8800" dirty="0">
                <a:solidFill>
                  <a:schemeClr val="bg1">
                    <a:lumMod val="50000"/>
                  </a:schemeClr>
                </a:solidFill>
              </a:rPr>
              <a:t>1,000 Hygiene Sets</a:t>
            </a:r>
          </a:p>
          <a:p>
            <a:r>
              <a:rPr lang="en-US" sz="8800" dirty="0">
                <a:solidFill>
                  <a:schemeClr val="bg1">
                    <a:lumMod val="50000"/>
                  </a:schemeClr>
                </a:solidFill>
              </a:rPr>
              <a:t>12,000 </a:t>
            </a:r>
            <a:r>
              <a:rPr lang="en-US" sz="8800" dirty="0" err="1">
                <a:solidFill>
                  <a:schemeClr val="bg1">
                    <a:lumMod val="50000"/>
                  </a:schemeClr>
                </a:solidFill>
              </a:rPr>
              <a:t>Decken</a:t>
            </a:r>
            <a:endParaRPr lang="en-US" dirty="0">
              <a:solidFill>
                <a:schemeClr val="bg1">
                  <a:lumMod val="50000"/>
                </a:schemeClr>
              </a:solidFill>
              <a:ea typeface="Calibri" panose="020F0502020204030204" pitchFamily="34" charset="0"/>
              <a:cs typeface="Times New Roman" panose="02020603050405020304" pitchFamily="18" charset="0"/>
            </a:endParaRPr>
          </a:p>
          <a:p>
            <a:pPr marL="0" indent="0">
              <a:buNone/>
            </a:pPr>
            <a:endParaRPr lang="en-US" dirty="0">
              <a:solidFill>
                <a:schemeClr val="bg1">
                  <a:lumMod val="50000"/>
                </a:schemeClr>
              </a:solidFill>
            </a:endParaRPr>
          </a:p>
          <a:p>
            <a:endParaRPr lang="en-US" dirty="0">
              <a:solidFill>
                <a:schemeClr val="bg1">
                  <a:lumMod val="50000"/>
                </a:schemeClr>
              </a:solidFill>
            </a:endParaRPr>
          </a:p>
          <a:p>
            <a:endParaRPr lang="en-US" dirty="0"/>
          </a:p>
        </p:txBody>
      </p:sp>
      <p:sp>
        <p:nvSpPr>
          <p:cNvPr id="6" name="Content Placeholder 2"/>
          <p:cNvSpPr txBox="1">
            <a:spLocks/>
          </p:cNvSpPr>
          <p:nvPr/>
        </p:nvSpPr>
        <p:spPr>
          <a:xfrm>
            <a:off x="5571365" y="2245200"/>
            <a:ext cx="3327795" cy="2981384"/>
          </a:xfrm>
          <a:prstGeom prst="rect">
            <a:avLst/>
          </a:prstGeom>
        </p:spPr>
        <p:txBody>
          <a:bodyPr vert="horz" lIns="91438" tIns="45719" rIns="91438" bIns="45719" rtlCol="0">
            <a:normAutofit fontScale="25000" lnSpcReduction="20000"/>
          </a:bodyPr>
          <a:lstStyle>
            <a:lvl1pPr marL="346075" indent="-346075" algn="l" defTabSz="457200" rtl="0" eaLnBrk="1" latinLnBrk="0" hangingPunct="1">
              <a:spcBef>
                <a:spcPts val="800"/>
              </a:spcBef>
              <a:buSzPct val="85000"/>
              <a:buFontTx/>
              <a:buBlip>
                <a:blip r:embed="rId4"/>
              </a:buBlip>
              <a:defRPr sz="2800" b="0" i="0" kern="1200">
                <a:solidFill>
                  <a:schemeClr val="tx1">
                    <a:lumMod val="85000"/>
                    <a:lumOff val="15000"/>
                  </a:schemeClr>
                </a:solidFill>
                <a:latin typeface="Arial Narrow"/>
                <a:ea typeface="+mn-ea"/>
                <a:cs typeface="Arial Narrow"/>
              </a:defRPr>
            </a:lvl1pPr>
            <a:lvl2pPr marL="690563" indent="-344488"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2pPr>
            <a:lvl3pPr marL="11430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3pPr>
            <a:lvl4pPr marL="16002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4pPr>
            <a:lvl5pPr marL="20574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800" dirty="0">
                <a:solidFill>
                  <a:schemeClr val="bg1">
                    <a:lumMod val="50000"/>
                  </a:schemeClr>
                </a:solidFill>
              </a:rPr>
              <a:t>15 </a:t>
            </a:r>
            <a:r>
              <a:rPr lang="en-US" sz="8800" dirty="0" err="1">
                <a:solidFill>
                  <a:schemeClr val="bg1">
                    <a:lumMod val="50000"/>
                  </a:schemeClr>
                </a:solidFill>
              </a:rPr>
              <a:t>provisorische</a:t>
            </a:r>
            <a:r>
              <a:rPr lang="en-US" sz="8800" dirty="0">
                <a:solidFill>
                  <a:schemeClr val="bg1">
                    <a:lumMod val="50000"/>
                  </a:schemeClr>
                </a:solidFill>
              </a:rPr>
              <a:t> </a:t>
            </a:r>
            <a:r>
              <a:rPr lang="en-US" sz="8800" dirty="0" err="1">
                <a:solidFill>
                  <a:schemeClr val="bg1">
                    <a:lumMod val="50000"/>
                  </a:schemeClr>
                </a:solidFill>
              </a:rPr>
              <a:t>Schulen</a:t>
            </a:r>
            <a:endParaRPr lang="en-US" sz="8800" dirty="0">
              <a:solidFill>
                <a:schemeClr val="bg1">
                  <a:lumMod val="50000"/>
                </a:schemeClr>
              </a:solidFill>
            </a:endParaRPr>
          </a:p>
          <a:p>
            <a:r>
              <a:rPr lang="en-US" sz="8800" dirty="0">
                <a:solidFill>
                  <a:schemeClr val="bg1">
                    <a:lumMod val="50000"/>
                  </a:schemeClr>
                </a:solidFill>
              </a:rPr>
              <a:t>200 </a:t>
            </a:r>
            <a:r>
              <a:rPr lang="en-US" sz="8800" dirty="0" err="1">
                <a:solidFill>
                  <a:schemeClr val="bg1">
                    <a:lumMod val="50000"/>
                  </a:schemeClr>
                </a:solidFill>
              </a:rPr>
              <a:t>provisorische</a:t>
            </a:r>
            <a:r>
              <a:rPr lang="en-US" sz="8800" dirty="0">
                <a:solidFill>
                  <a:schemeClr val="bg1">
                    <a:lumMod val="50000"/>
                  </a:schemeClr>
                </a:solidFill>
              </a:rPr>
              <a:t> </a:t>
            </a:r>
            <a:r>
              <a:rPr lang="en-US" sz="8800" dirty="0" err="1">
                <a:solidFill>
                  <a:schemeClr val="bg1">
                    <a:lumMod val="50000"/>
                  </a:schemeClr>
                </a:solidFill>
              </a:rPr>
              <a:t>Häuser</a:t>
            </a:r>
            <a:endParaRPr lang="en-US" sz="8800" dirty="0">
              <a:solidFill>
                <a:schemeClr val="bg1">
                  <a:lumMod val="50000"/>
                </a:schemeClr>
              </a:solidFill>
            </a:endParaRPr>
          </a:p>
          <a:p>
            <a:r>
              <a:rPr lang="en-US" sz="8800" dirty="0" err="1">
                <a:solidFill>
                  <a:schemeClr val="bg1">
                    <a:lumMod val="50000"/>
                  </a:schemeClr>
                </a:solidFill>
              </a:rPr>
              <a:t>Baumaterial</a:t>
            </a:r>
            <a:endParaRPr lang="en-US" sz="8800" dirty="0">
              <a:solidFill>
                <a:schemeClr val="bg1">
                  <a:lumMod val="50000"/>
                </a:schemeClr>
              </a:solidFill>
            </a:endParaRPr>
          </a:p>
          <a:p>
            <a:r>
              <a:rPr lang="en-US" sz="8800" dirty="0">
                <a:solidFill>
                  <a:schemeClr val="bg1">
                    <a:lumMod val="50000"/>
                  </a:schemeClr>
                </a:solidFill>
              </a:rPr>
              <a:t>20 </a:t>
            </a:r>
            <a:r>
              <a:rPr lang="en-US" sz="8800" dirty="0" err="1">
                <a:solidFill>
                  <a:schemeClr val="bg1">
                    <a:lumMod val="50000"/>
                  </a:schemeClr>
                </a:solidFill>
              </a:rPr>
              <a:t>Destillationseinheiten</a:t>
            </a:r>
            <a:r>
              <a:rPr lang="en-US" sz="8800" dirty="0">
                <a:solidFill>
                  <a:schemeClr val="bg1">
                    <a:lumMod val="50000"/>
                  </a:schemeClr>
                </a:solidFill>
              </a:rPr>
              <a:t> </a:t>
            </a:r>
            <a:r>
              <a:rPr lang="en-US" sz="8800" dirty="0" err="1">
                <a:solidFill>
                  <a:schemeClr val="bg1">
                    <a:lumMod val="50000"/>
                  </a:schemeClr>
                </a:solidFill>
              </a:rPr>
              <a:t>repariert</a:t>
            </a:r>
            <a:endParaRPr lang="en-US" sz="8800" dirty="0">
              <a:solidFill>
                <a:schemeClr val="bg1">
                  <a:lumMod val="50000"/>
                </a:schemeClr>
              </a:solidFill>
            </a:endParaRPr>
          </a:p>
          <a:p>
            <a:r>
              <a:rPr lang="en-US" sz="8800" dirty="0">
                <a:solidFill>
                  <a:schemeClr val="bg1">
                    <a:lumMod val="50000"/>
                  </a:schemeClr>
                </a:solidFill>
              </a:rPr>
              <a:t>4 </a:t>
            </a:r>
            <a:r>
              <a:rPr lang="en-US" sz="8800" dirty="0" err="1">
                <a:solidFill>
                  <a:schemeClr val="bg1">
                    <a:lumMod val="50000"/>
                  </a:schemeClr>
                </a:solidFill>
              </a:rPr>
              <a:t>neue</a:t>
            </a:r>
            <a:r>
              <a:rPr lang="en-US" sz="8800" dirty="0">
                <a:solidFill>
                  <a:schemeClr val="bg1">
                    <a:lumMod val="50000"/>
                  </a:schemeClr>
                </a:solidFill>
              </a:rPr>
              <a:t> </a:t>
            </a:r>
            <a:r>
              <a:rPr lang="en-US" sz="8800" dirty="0" err="1">
                <a:solidFill>
                  <a:schemeClr val="bg1">
                    <a:lumMod val="50000"/>
                  </a:schemeClr>
                </a:solidFill>
              </a:rPr>
              <a:t>Destillations-einheiten</a:t>
            </a:r>
            <a:r>
              <a:rPr lang="en-US" sz="8800" dirty="0">
                <a:solidFill>
                  <a:schemeClr val="bg1">
                    <a:lumMod val="50000"/>
                  </a:schemeClr>
                </a:solidFill>
              </a:rPr>
              <a:t> </a:t>
            </a:r>
          </a:p>
        </p:txBody>
      </p:sp>
      <p:sp>
        <p:nvSpPr>
          <p:cNvPr id="7" name="TextBox 13"/>
          <p:cNvSpPr txBox="1"/>
          <p:nvPr/>
        </p:nvSpPr>
        <p:spPr>
          <a:xfrm>
            <a:off x="8457643" y="5971363"/>
            <a:ext cx="586740" cy="718431"/>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sp>
        <p:nvSpPr>
          <p:cNvPr id="8"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9"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0"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1"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2"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42310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782644633"/>
              </p:ext>
            </p:extLst>
          </p:nvPr>
        </p:nvGraphicFramePr>
        <p:xfrm>
          <a:off x="517783" y="1665129"/>
          <a:ext cx="8016616" cy="333765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32089" y="911264"/>
            <a:ext cx="8187601" cy="800219"/>
          </a:xfrm>
          <a:prstGeom prst="rect">
            <a:avLst/>
          </a:prstGeom>
          <a:noFill/>
        </p:spPr>
        <p:txBody>
          <a:bodyPr wrap="square" lIns="121917" tIns="60958" rIns="121917" bIns="60958" rtlCol="0" anchor="t">
            <a:spAutoFit/>
          </a:bodyPr>
          <a:lstStyle/>
          <a:p>
            <a:r>
              <a:rPr lang="en-US" sz="4400" b="1" dirty="0">
                <a:solidFill>
                  <a:srgbClr val="3B8634"/>
                </a:solidFill>
                <a:latin typeface="Arial Narrow"/>
                <a:cs typeface="Arial Narrow"/>
              </a:rPr>
              <a:t>GLOBAL OIL</a:t>
            </a:r>
            <a:r>
              <a:rPr lang="en-US" sz="4400" dirty="0">
                <a:solidFill>
                  <a:srgbClr val="3B8634"/>
                </a:solidFill>
                <a:latin typeface="Arial Narrow"/>
                <a:cs typeface="Arial Narrow"/>
              </a:rPr>
              <a:t> </a:t>
            </a:r>
            <a:r>
              <a:rPr lang="en-US" sz="4400" b="1" dirty="0">
                <a:solidFill>
                  <a:srgbClr val="3B8634"/>
                </a:solidFill>
                <a:latin typeface="Arial Narrow"/>
                <a:cs typeface="Arial Narrow"/>
              </a:rPr>
              <a:t>SOURCING</a:t>
            </a:r>
          </a:p>
        </p:txBody>
      </p:sp>
      <p:sp>
        <p:nvSpPr>
          <p:cNvPr id="5"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7"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8"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9"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425210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4337" y="-71101"/>
            <a:ext cx="9231145" cy="5999887"/>
          </a:xfrm>
          <a:prstGeom prst="rect">
            <a:avLst/>
          </a:prstGeom>
          <a:ln>
            <a:noFill/>
          </a:ln>
          <a:effectLst/>
        </p:spPr>
      </p:pic>
      <p:sp>
        <p:nvSpPr>
          <p:cNvPr id="4" name="Rectangle 3"/>
          <p:cNvSpPr/>
          <p:nvPr/>
        </p:nvSpPr>
        <p:spPr>
          <a:xfrm>
            <a:off x="5565584" y="-71101"/>
            <a:ext cx="1902016" cy="59998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sz="1800"/>
          </a:p>
        </p:txBody>
      </p:sp>
      <p:sp>
        <p:nvSpPr>
          <p:cNvPr id="3" name="TextBox 2"/>
          <p:cNvSpPr txBox="1"/>
          <p:nvPr/>
        </p:nvSpPr>
        <p:spPr>
          <a:xfrm>
            <a:off x="5824571" y="2302933"/>
            <a:ext cx="3286059" cy="1785104"/>
          </a:xfrm>
          <a:prstGeom prst="rect">
            <a:avLst/>
          </a:prstGeom>
          <a:noFill/>
        </p:spPr>
        <p:txBody>
          <a:bodyPr wrap="square" lIns="121917" tIns="60958" rIns="121917" bIns="60958" rtlCol="0">
            <a:spAutoFit/>
          </a:bodyPr>
          <a:lstStyle/>
          <a:p>
            <a:r>
              <a:rPr lang="en-US" sz="3600" b="1" dirty="0">
                <a:solidFill>
                  <a:srgbClr val="3B8634"/>
                </a:solidFill>
                <a:latin typeface="Arial Narrow" panose="020B0606020202030204" pitchFamily="34" charset="0"/>
              </a:rPr>
              <a:t>NEPAL</a:t>
            </a:r>
            <a:r>
              <a:rPr lang="en-US" sz="3600" dirty="0">
                <a:solidFill>
                  <a:schemeClr val="tx1">
                    <a:lumMod val="60000"/>
                    <a:lumOff val="40000"/>
                  </a:schemeClr>
                </a:solidFill>
                <a:latin typeface="Arial Narrow" panose="020B0606020202030204" pitchFamily="34" charset="0"/>
              </a:rPr>
              <a:t> </a:t>
            </a:r>
            <a:r>
              <a:rPr lang="en-US" sz="3600" dirty="0" err="1">
                <a:solidFill>
                  <a:schemeClr val="tx1">
                    <a:lumMod val="60000"/>
                    <a:lumOff val="40000"/>
                  </a:schemeClr>
                </a:solidFill>
                <a:latin typeface="Arial Narrow" panose="020B0606020202030204" pitchFamily="34" charset="0"/>
              </a:rPr>
              <a:t>produziert</a:t>
            </a:r>
            <a:r>
              <a:rPr lang="en-US" sz="3600" dirty="0">
                <a:solidFill>
                  <a:schemeClr val="tx1">
                    <a:lumMod val="60000"/>
                    <a:lumOff val="40000"/>
                  </a:schemeClr>
                </a:solidFill>
                <a:latin typeface="Arial Narrow" panose="020B0606020202030204" pitchFamily="34" charset="0"/>
              </a:rPr>
              <a:t> die </a:t>
            </a:r>
            <a:r>
              <a:rPr lang="en-US" sz="3600" dirty="0" err="1">
                <a:solidFill>
                  <a:schemeClr val="tx1">
                    <a:lumMod val="60000"/>
                    <a:lumOff val="40000"/>
                  </a:schemeClr>
                </a:solidFill>
                <a:latin typeface="Arial Narrow" panose="020B0606020202030204" pitchFamily="34" charset="0"/>
              </a:rPr>
              <a:t>weltweit</a:t>
            </a:r>
            <a:r>
              <a:rPr lang="en-US" sz="3600" dirty="0">
                <a:solidFill>
                  <a:schemeClr val="tx1">
                    <a:lumMod val="60000"/>
                    <a:lumOff val="40000"/>
                  </a:schemeClr>
                </a:solidFill>
                <a:latin typeface="Arial Narrow" panose="020B0606020202030204" pitchFamily="34" charset="0"/>
              </a:rPr>
              <a:t> </a:t>
            </a:r>
            <a:r>
              <a:rPr lang="en-US" sz="3600" dirty="0" err="1">
                <a:solidFill>
                  <a:schemeClr val="tx1">
                    <a:lumMod val="60000"/>
                    <a:lumOff val="40000"/>
                  </a:schemeClr>
                </a:solidFill>
                <a:latin typeface="Arial Narrow" panose="020B0606020202030204" pitchFamily="34" charset="0"/>
              </a:rPr>
              <a:t>beste</a:t>
            </a:r>
            <a:r>
              <a:rPr lang="en-US" sz="3600" dirty="0">
                <a:solidFill>
                  <a:schemeClr val="tx1">
                    <a:lumMod val="60000"/>
                    <a:lumOff val="40000"/>
                  </a:schemeClr>
                </a:solidFill>
                <a:latin typeface="Arial Narrow" panose="020B0606020202030204" pitchFamily="34" charset="0"/>
              </a:rPr>
              <a:t> </a:t>
            </a:r>
            <a:r>
              <a:rPr lang="en-US" sz="3600" dirty="0" err="1">
                <a:solidFill>
                  <a:schemeClr val="tx1">
                    <a:lumMod val="60000"/>
                    <a:lumOff val="40000"/>
                  </a:schemeClr>
                </a:solidFill>
                <a:latin typeface="Arial Narrow" panose="020B0606020202030204" pitchFamily="34" charset="0"/>
              </a:rPr>
              <a:t>Qualität</a:t>
            </a:r>
            <a:r>
              <a:rPr lang="en-US" sz="3600" dirty="0">
                <a:solidFill>
                  <a:schemeClr val="tx1">
                    <a:lumMod val="60000"/>
                    <a:lumOff val="40000"/>
                  </a:schemeClr>
                </a:solidFill>
                <a:latin typeface="Arial Narrow" panose="020B0606020202030204" pitchFamily="34" charset="0"/>
              </a:rPr>
              <a:t> …</a:t>
            </a:r>
          </a:p>
        </p:txBody>
      </p:sp>
      <p:sp>
        <p:nvSpPr>
          <p:cNvPr id="5"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6"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7"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8"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5705014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7243" y="-42876"/>
            <a:ext cx="8953357" cy="5969467"/>
          </a:xfrm>
          <a:prstGeom prst="rect">
            <a:avLst/>
          </a:prstGeom>
          <a:ln>
            <a:noFill/>
          </a:ln>
          <a:effec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745" y="1985667"/>
            <a:ext cx="987963" cy="3316348"/>
          </a:xfrm>
          <a:prstGeom prst="rect">
            <a:avLst/>
          </a:prstGeom>
        </p:spPr>
      </p:pic>
      <p:sp>
        <p:nvSpPr>
          <p:cNvPr id="4"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5"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6"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7"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9303223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818" y="-174659"/>
            <a:ext cx="9476684" cy="6109793"/>
          </a:xfrm>
          <a:prstGeom prst="rect">
            <a:avLst/>
          </a:prstGeom>
          <a:ln>
            <a:noFill/>
          </a:ln>
          <a:effectLst/>
        </p:spPr>
      </p:pic>
      <p:sp>
        <p:nvSpPr>
          <p:cNvPr id="3" name="TextBox 2"/>
          <p:cNvSpPr txBox="1"/>
          <p:nvPr/>
        </p:nvSpPr>
        <p:spPr>
          <a:xfrm>
            <a:off x="3440782" y="117158"/>
            <a:ext cx="5381485" cy="1415772"/>
          </a:xfrm>
          <a:prstGeom prst="rect">
            <a:avLst/>
          </a:prstGeom>
          <a:noFill/>
        </p:spPr>
        <p:txBody>
          <a:bodyPr wrap="square" lIns="121917" tIns="60958" rIns="121917" bIns="60958" rtlCol="0">
            <a:spAutoFit/>
          </a:bodyPr>
          <a:lstStyle/>
          <a:p>
            <a:pPr algn="ctr"/>
            <a:r>
              <a:rPr lang="en-US" sz="2800" i="1" dirty="0">
                <a:solidFill>
                  <a:schemeClr val="bg1"/>
                </a:solidFill>
                <a:latin typeface="Arial Narrow Italic"/>
                <a:cs typeface="Arial Narrow Italic"/>
              </a:rPr>
              <a:t>Die </a:t>
            </a:r>
            <a:r>
              <a:rPr lang="en-US" sz="2800" i="1" dirty="0" err="1">
                <a:solidFill>
                  <a:schemeClr val="bg1"/>
                </a:solidFill>
                <a:latin typeface="Arial Narrow Italic"/>
                <a:cs typeface="Arial Narrow Italic"/>
              </a:rPr>
              <a:t>Medien</a:t>
            </a:r>
            <a:r>
              <a:rPr lang="en-US" sz="2800" i="1" dirty="0">
                <a:solidFill>
                  <a:schemeClr val="bg1"/>
                </a:solidFill>
                <a:latin typeface="Arial Narrow Italic"/>
                <a:cs typeface="Arial Narrow Italic"/>
              </a:rPr>
              <a:t> </a:t>
            </a:r>
            <a:r>
              <a:rPr lang="en-US" sz="2800" i="1" dirty="0" err="1">
                <a:solidFill>
                  <a:schemeClr val="bg1"/>
                </a:solidFill>
                <a:latin typeface="Arial Narrow Italic"/>
                <a:cs typeface="Arial Narrow Italic"/>
              </a:rPr>
              <a:t>mögen</a:t>
            </a:r>
            <a:r>
              <a:rPr lang="en-US" sz="2800" i="1" dirty="0">
                <a:solidFill>
                  <a:schemeClr val="bg1"/>
                </a:solidFill>
                <a:latin typeface="Arial Narrow Italic"/>
                <a:cs typeface="Arial Narrow Italic"/>
              </a:rPr>
              <a:t> Nepal </a:t>
            </a:r>
            <a:r>
              <a:rPr lang="en-US" sz="2800" i="1" dirty="0" err="1">
                <a:solidFill>
                  <a:schemeClr val="bg1"/>
                </a:solidFill>
                <a:latin typeface="Arial Narrow Italic"/>
                <a:cs typeface="Arial Narrow Italic"/>
              </a:rPr>
              <a:t>vielleicht</a:t>
            </a:r>
            <a:r>
              <a:rPr lang="en-US" sz="2800" i="1" dirty="0">
                <a:solidFill>
                  <a:schemeClr val="bg1"/>
                </a:solidFill>
                <a:latin typeface="Arial Narrow Italic"/>
                <a:cs typeface="Arial Narrow Italic"/>
              </a:rPr>
              <a:t> </a:t>
            </a:r>
            <a:r>
              <a:rPr lang="en-US" sz="2800" i="1" dirty="0" err="1">
                <a:solidFill>
                  <a:schemeClr val="bg1"/>
                </a:solidFill>
                <a:latin typeface="Arial Narrow Italic"/>
                <a:cs typeface="Arial Narrow Italic"/>
              </a:rPr>
              <a:t>vergessen</a:t>
            </a:r>
            <a:r>
              <a:rPr lang="en-US" sz="2800" i="1" dirty="0">
                <a:solidFill>
                  <a:schemeClr val="bg1"/>
                </a:solidFill>
                <a:latin typeface="Arial Narrow Italic"/>
                <a:cs typeface="Arial Narrow Italic"/>
              </a:rPr>
              <a:t> </a:t>
            </a:r>
            <a:r>
              <a:rPr lang="en-US" sz="2800" i="1" dirty="0" err="1">
                <a:solidFill>
                  <a:schemeClr val="bg1"/>
                </a:solidFill>
                <a:latin typeface="Arial Narrow Italic"/>
                <a:cs typeface="Arial Narrow Italic"/>
              </a:rPr>
              <a:t>haben</a:t>
            </a:r>
            <a:r>
              <a:rPr lang="en-US" sz="2800" i="1" dirty="0">
                <a:solidFill>
                  <a:schemeClr val="bg1"/>
                </a:solidFill>
                <a:latin typeface="Arial Narrow Italic"/>
                <a:cs typeface="Arial Narrow Italic"/>
              </a:rPr>
              <a:t>…</a:t>
            </a:r>
            <a:r>
              <a:rPr lang="en-US" sz="2800" i="1" dirty="0" err="1">
                <a:solidFill>
                  <a:schemeClr val="bg1"/>
                </a:solidFill>
                <a:latin typeface="Arial Narrow Italic"/>
                <a:cs typeface="Arial Narrow Italic"/>
              </a:rPr>
              <a:t>aber</a:t>
            </a:r>
            <a:r>
              <a:rPr lang="en-US" sz="2800" i="1" dirty="0">
                <a:solidFill>
                  <a:schemeClr val="bg1"/>
                </a:solidFill>
                <a:latin typeface="Arial Narrow Italic"/>
                <a:cs typeface="Arial Narrow Italic"/>
              </a:rPr>
              <a:t> </a:t>
            </a:r>
            <a:r>
              <a:rPr lang="en-US" sz="2800" b="1" dirty="0">
                <a:solidFill>
                  <a:srgbClr val="FFFFFF"/>
                </a:solidFill>
                <a:latin typeface="Arial Narrow" panose="020B0606020202030204" pitchFamily="34" charset="0"/>
              </a:rPr>
              <a:t>WIR WERDEN ES NICHT VERGESSEN!</a:t>
            </a:r>
            <a:endParaRPr lang="en-US" sz="2800" dirty="0">
              <a:solidFill>
                <a:srgbClr val="FFFFFF"/>
              </a:solidFill>
              <a:latin typeface="Arial Narrow" panose="020B0606020202030204" pitchFamily="34" charset="0"/>
            </a:endParaRPr>
          </a:p>
        </p:txBody>
      </p:sp>
      <p:sp>
        <p:nvSpPr>
          <p:cNvPr id="4" name="TextBox 13"/>
          <p:cNvSpPr txBox="1"/>
          <p:nvPr/>
        </p:nvSpPr>
        <p:spPr>
          <a:xfrm>
            <a:off x="8457643" y="5971363"/>
            <a:ext cx="586740" cy="718431"/>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sp>
        <p:nvSpPr>
          <p:cNvPr id="5"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6"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7"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8"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9"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0180346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457643" y="5971363"/>
            <a:ext cx="586740" cy="718431"/>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017236" y="83195"/>
            <a:ext cx="5939725" cy="6119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2"/>
          <p:cNvSpPr/>
          <p:nvPr/>
        </p:nvSpPr>
        <p:spPr>
          <a:xfrm>
            <a:off x="107844" y="249293"/>
            <a:ext cx="6414661" cy="391934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101541" tIns="50953" rIns="101541" bIns="50953" compatLnSpc="0">
            <a:spAutoFit/>
          </a:bodyPr>
          <a:lstStyle/>
          <a:p>
            <a:pPr algn="ctr">
              <a:defRPr/>
            </a:pPr>
            <a:r>
              <a:rPr lang="de-AT" sz="3100" b="1" dirty="0">
                <a:solidFill>
                  <a:schemeClr val="accent2"/>
                </a:solidFill>
                <a:latin typeface="Trebuchet MS" pitchFamily="34"/>
                <a:ea typeface="SimSun" pitchFamily="2"/>
                <a:cs typeface="Lucida Sans" pitchFamily="2"/>
              </a:rPr>
              <a:t>1kg</a:t>
            </a:r>
            <a:r>
              <a:rPr lang="de-AT" sz="3100" dirty="0">
                <a:solidFill>
                  <a:srgbClr val="000000"/>
                </a:solidFill>
                <a:latin typeface="Trebuchet MS" pitchFamily="34"/>
                <a:ea typeface="SimSun" pitchFamily="2"/>
                <a:cs typeface="Lucida Sans" pitchFamily="2"/>
              </a:rPr>
              <a:t> reinstes Jasmin Öl kann in der Herstellung bis zu € 10.000,- pro Kilo kosten</a:t>
            </a:r>
          </a:p>
          <a:p>
            <a:pPr algn="ctr">
              <a:defRPr/>
            </a:pPr>
            <a:r>
              <a:rPr lang="de-AT" sz="3100" dirty="0">
                <a:solidFill>
                  <a:srgbClr val="000000"/>
                </a:solidFill>
                <a:latin typeface="Trebuchet MS" pitchFamily="34"/>
                <a:ea typeface="SimSun" pitchFamily="2"/>
                <a:cs typeface="Lucida Sans" pitchFamily="2"/>
              </a:rPr>
              <a:t>(8Mio. gepflückte Blüten)</a:t>
            </a:r>
          </a:p>
          <a:p>
            <a:pPr algn="ctr">
              <a:defRPr/>
            </a:pPr>
            <a:r>
              <a:rPr lang="de-AT" sz="3100" dirty="0">
                <a:solidFill>
                  <a:srgbClr val="000000"/>
                </a:solidFill>
                <a:latin typeface="Trebuchet MS" pitchFamily="34"/>
                <a:ea typeface="SimSun" pitchFamily="2"/>
                <a:cs typeface="Lucida Sans" pitchFamily="2"/>
              </a:rPr>
              <a:t>&amp;</a:t>
            </a:r>
          </a:p>
          <a:p>
            <a:pPr algn="ctr">
              <a:defRPr/>
            </a:pPr>
            <a:r>
              <a:rPr lang="de-DE" sz="3100" b="1" dirty="0">
                <a:solidFill>
                  <a:srgbClr val="C0504D"/>
                </a:solidFill>
                <a:latin typeface="Trebuchet MS"/>
                <a:cs typeface="Trebuchet MS"/>
              </a:rPr>
              <a:t>5 Tonnen </a:t>
            </a:r>
            <a:r>
              <a:rPr lang="de-DE" sz="3100" dirty="0">
                <a:latin typeface="Trebuchet MS"/>
                <a:cs typeface="Trebuchet MS"/>
              </a:rPr>
              <a:t>Rosenblütenblätter sind notwendig, um 1 Kilo Rosenöl herzustellen</a:t>
            </a:r>
            <a:endParaRPr lang="de-AT" sz="3100" dirty="0">
              <a:solidFill>
                <a:srgbClr val="000000"/>
              </a:solidFill>
              <a:latin typeface="Trebuchet MS"/>
              <a:ea typeface="SimSun" pitchFamily="2"/>
              <a:cs typeface="Trebuchet MS"/>
            </a:endParaRPr>
          </a:p>
        </p:txBody>
      </p:sp>
      <p:sp>
        <p:nvSpPr>
          <p:cNvPr id="21" name="TextBox 2"/>
          <p:cNvSpPr/>
          <p:nvPr/>
        </p:nvSpPr>
        <p:spPr>
          <a:xfrm>
            <a:off x="379305" y="5050130"/>
            <a:ext cx="4402587" cy="102624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101541" tIns="50953" rIns="101541" bIns="50953" compatLnSpc="0">
            <a:spAutoFit/>
          </a:bodyPr>
          <a:lstStyle/>
          <a:p>
            <a:pPr algn="ctr">
              <a:defRPr/>
            </a:pPr>
            <a:r>
              <a:rPr lang="de-AT" sz="2000" dirty="0">
                <a:solidFill>
                  <a:srgbClr val="FF6600"/>
                </a:solidFill>
                <a:latin typeface="Trebuchet MS" pitchFamily="34"/>
                <a:ea typeface="SimSun" pitchFamily="2"/>
                <a:cs typeface="Lucida Sans" pitchFamily="2"/>
              </a:rPr>
              <a:t>Ein Pfund synthetisches Jasmin Öl kostet in der Herstellung nur € 4.50 pro Pfund</a:t>
            </a:r>
          </a:p>
        </p:txBody>
      </p:sp>
      <p:sp>
        <p:nvSpPr>
          <p:cNvPr id="13"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22"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23"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24"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5"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17347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Box 11"/>
          <p:cNvSpPr txBox="1">
            <a:spLocks noChangeArrowheads="1"/>
          </p:cNvSpPr>
          <p:nvPr/>
        </p:nvSpPr>
        <p:spPr bwMode="auto">
          <a:xfrm>
            <a:off x="8257918" y="5968235"/>
            <a:ext cx="533977" cy="647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4" tIns="45706" rIns="91404" bIns="4570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a:solidFill>
                  <a:schemeClr val="bg1"/>
                </a:solidFill>
                <a:latin typeface="Franklin Gothic Book" charset="0"/>
                <a:sym typeface="Wingdings" charset="0"/>
              </a:rPr>
              <a:t></a:t>
            </a:r>
            <a:endParaRPr lang="en-US" sz="3600">
              <a:solidFill>
                <a:schemeClr val="bg1"/>
              </a:solidFill>
              <a:latin typeface="Franklin Gothic Book" charset="0"/>
            </a:endParaRPr>
          </a:p>
        </p:txBody>
      </p:sp>
      <p:sp>
        <p:nvSpPr>
          <p:cNvPr id="122882" name="TextBox 14"/>
          <p:cNvSpPr txBox="1">
            <a:spLocks noChangeArrowheads="1"/>
          </p:cNvSpPr>
          <p:nvPr/>
        </p:nvSpPr>
        <p:spPr bwMode="auto">
          <a:xfrm>
            <a:off x="8257918" y="5968235"/>
            <a:ext cx="533977" cy="647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4" tIns="45706" rIns="91404" bIns="4570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a:solidFill>
                  <a:schemeClr val="bg1"/>
                </a:solidFill>
                <a:latin typeface="Franklin Gothic Book" charset="0"/>
                <a:sym typeface="Wingdings" charset="0"/>
              </a:rPr>
              <a:t></a:t>
            </a:r>
            <a:endParaRPr lang="en-US" sz="3600">
              <a:solidFill>
                <a:schemeClr val="bg1"/>
              </a:solidFill>
              <a:latin typeface="Franklin Gothic Book" charset="0"/>
            </a:endParaRPr>
          </a:p>
        </p:txBody>
      </p:sp>
      <p:pic>
        <p:nvPicPr>
          <p:cNvPr id="12288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3749" y="1748127"/>
            <a:ext cx="5000625" cy="4097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4"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8947" y="335939"/>
            <a:ext cx="5637068" cy="83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5" name="Textfeld 1"/>
          <p:cNvSpPr txBox="1">
            <a:spLocks noChangeArrowheads="1"/>
          </p:cNvSpPr>
          <p:nvPr/>
        </p:nvSpPr>
        <p:spPr bwMode="auto">
          <a:xfrm>
            <a:off x="2109786" y="1265627"/>
            <a:ext cx="5841334" cy="452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2045" tIns="41026" rIns="82045" bIns="4102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de-DE" dirty="0"/>
              <a:t>Einzigartige Wirkung mit Ölen erzielen</a:t>
            </a:r>
          </a:p>
        </p:txBody>
      </p:sp>
      <p:sp>
        <p:nvSpPr>
          <p:cNvPr id="8" name="TextBox 13"/>
          <p:cNvSpPr txBox="1"/>
          <p:nvPr/>
        </p:nvSpPr>
        <p:spPr>
          <a:xfrm>
            <a:off x="8284483" y="5932867"/>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9"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94789" y="6189423"/>
            <a:ext cx="2198485" cy="466344"/>
          </a:xfrm>
          <a:prstGeom prst="rect">
            <a:avLst/>
          </a:prstGeom>
        </p:spPr>
      </p:pic>
      <p:sp>
        <p:nvSpPr>
          <p:cNvPr id="10" name="TextBox 15"/>
          <p:cNvSpPr txBox="1"/>
          <p:nvPr/>
        </p:nvSpPr>
        <p:spPr>
          <a:xfrm>
            <a:off x="5193939" y="6477967"/>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1" name="TextBox 16"/>
          <p:cNvSpPr txBox="1"/>
          <p:nvPr/>
        </p:nvSpPr>
        <p:spPr>
          <a:xfrm>
            <a:off x="2006007" y="6276351"/>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
        <p:nvSpPr>
          <p:cNvPr id="16" name="Rectangle 12"/>
          <p:cNvSpPr/>
          <p:nvPr/>
        </p:nvSpPr>
        <p:spPr>
          <a:xfrm>
            <a:off x="76345" y="6257523"/>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7" name="TextBox 13"/>
          <p:cNvSpPr txBox="1"/>
          <p:nvPr/>
        </p:nvSpPr>
        <p:spPr>
          <a:xfrm>
            <a:off x="8436883" y="6085267"/>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8"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57612" y="6341823"/>
            <a:ext cx="2198485" cy="466344"/>
          </a:xfrm>
          <a:prstGeom prst="rect">
            <a:avLst/>
          </a:prstGeom>
        </p:spPr>
      </p:pic>
      <p:sp>
        <p:nvSpPr>
          <p:cNvPr id="19" name="TextBox 15"/>
          <p:cNvSpPr txBox="1"/>
          <p:nvPr/>
        </p:nvSpPr>
        <p:spPr>
          <a:xfrm>
            <a:off x="5346339" y="6630367"/>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0" name="TextBox 16"/>
          <p:cNvSpPr txBox="1"/>
          <p:nvPr/>
        </p:nvSpPr>
        <p:spPr>
          <a:xfrm>
            <a:off x="2158407" y="6428751"/>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35995342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descr="Bildschirmfoto 2015-03-11 um 10.48.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29" y="181638"/>
            <a:ext cx="9039919" cy="5915303"/>
          </a:xfrm>
          <a:prstGeom prst="rect">
            <a:avLst/>
          </a:prstGeom>
        </p:spPr>
      </p:pic>
      <p:sp>
        <p:nvSpPr>
          <p:cNvPr id="11" name="Title 1"/>
          <p:cNvSpPr txBox="1">
            <a:spLocks/>
          </p:cNvSpPr>
          <p:nvPr/>
        </p:nvSpPr>
        <p:spPr>
          <a:xfrm>
            <a:off x="0" y="-222237"/>
            <a:ext cx="9144000" cy="1221188"/>
          </a:xfrm>
          <a:prstGeom prst="rect">
            <a:avLst/>
          </a:prstGeom>
        </p:spPr>
        <p:txBody>
          <a:bodyPr vert="horz" lIns="91426" tIns="45718" rIns="91426" bIns="45718"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buSzPct val="45000"/>
              <a:buFont typeface="StarSymbol" charset="0"/>
              <a:buNone/>
            </a:pPr>
            <a:r>
              <a:rPr lang="de-DE" sz="3200" b="1" dirty="0">
                <a:solidFill>
                  <a:srgbClr val="3366FF"/>
                </a:solidFill>
                <a:latin typeface="Calibri" charset="0"/>
                <a:ea typeface="ＭＳ Ｐゴシック" charset="0"/>
                <a:cs typeface="ＭＳ Ｐゴシック" charset="0"/>
              </a:rPr>
              <a:t>REINE ÖLE SIND SOFORT IM KÖRPER VERFÜGBAR</a:t>
            </a:r>
          </a:p>
        </p:txBody>
      </p:sp>
      <p:sp>
        <p:nvSpPr>
          <p:cNvPr id="24" name="Straight Connector 11"/>
          <p:cNvSpPr/>
          <p:nvPr/>
        </p:nvSpPr>
        <p:spPr>
          <a:xfrm>
            <a:off x="264801" y="674904"/>
            <a:ext cx="8500299" cy="1301"/>
          </a:xfrm>
          <a:prstGeom prst="line">
            <a:avLst/>
          </a:prstGeom>
          <a:noFill/>
          <a:ln w="28440">
            <a:solidFill>
              <a:srgbClr val="669900"/>
            </a:solidFill>
            <a:prstDash val="solid"/>
          </a:ln>
        </p:spPr>
        <p:txBody>
          <a:bodyPr lIns="89974" tIns="44994" rIns="89974" bIns="44994" anchor="ctr" anchorCtr="1" compatLnSpc="0"/>
          <a:lstStyle/>
          <a:p>
            <a:pPr hangingPunct="0">
              <a:defRPr/>
            </a:pPr>
            <a:endParaRPr lang="de-AT">
              <a:latin typeface="Arial" pitchFamily="18"/>
              <a:ea typeface="SimSun" pitchFamily="2"/>
              <a:cs typeface="Lucida Sans" pitchFamily="2"/>
            </a:endParaRPr>
          </a:p>
        </p:txBody>
      </p:sp>
      <p:sp>
        <p:nvSpPr>
          <p:cNvPr id="13"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20"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21"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22"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3"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2859456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Bildschirmfoto 2015-03-11 um 10.45.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108"/>
            <a:ext cx="9144000" cy="5964000"/>
          </a:xfrm>
          <a:prstGeom prst="rect">
            <a:avLst/>
          </a:prstGeom>
        </p:spPr>
      </p:pic>
      <p:sp>
        <p:nvSpPr>
          <p:cNvPr id="12"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3"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8"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9"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0"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971622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754065" y="2300591"/>
            <a:ext cx="8550275" cy="1665288"/>
          </a:xfrm>
          <a:prstGeom prst="rect">
            <a:avLst/>
          </a:prstGeom>
        </p:spPr>
        <p:txBody>
          <a:bodyPr vert="horz" lIns="91426" tIns="45718" rIns="91426" bIns="45718"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buSzPct val="45000"/>
              <a:buFont typeface="StarSymbol" charset="0"/>
              <a:buNone/>
            </a:pPr>
            <a:r>
              <a:rPr lang="de-DE" dirty="0">
                <a:solidFill>
                  <a:srgbClr val="C00000"/>
                </a:solidFill>
                <a:latin typeface="Franklin Gothic Medium" charset="0"/>
                <a:ea typeface="ＭＳ Ｐゴシック" charset="0"/>
                <a:cs typeface="ＭＳ Ｐゴシック" charset="0"/>
              </a:rPr>
              <a:t>Sie wirken SCHNELL! </a:t>
            </a:r>
            <a:endParaRPr lang="de-DE" sz="1500" dirty="0">
              <a:solidFill>
                <a:srgbClr val="C00000"/>
              </a:solidFill>
              <a:latin typeface="Franklin Gothic Medium" charset="0"/>
              <a:ea typeface="ＭＳ Ｐゴシック" charset="0"/>
              <a:cs typeface="ＭＳ Ｐゴシック" charset="0"/>
            </a:endParaRPr>
          </a:p>
        </p:txBody>
      </p:sp>
      <p:sp>
        <p:nvSpPr>
          <p:cNvPr id="9" name="Content Placeholder 8"/>
          <p:cNvSpPr txBox="1">
            <a:spLocks/>
          </p:cNvSpPr>
          <p:nvPr/>
        </p:nvSpPr>
        <p:spPr>
          <a:xfrm>
            <a:off x="1885557" y="504863"/>
            <a:ext cx="6035675" cy="5219700"/>
          </a:xfrm>
          <a:prstGeom prst="rect">
            <a:avLst/>
          </a:prstGeom>
          <a:ln>
            <a:solidFill>
              <a:srgbClr val="595959">
                <a:alpha val="90979"/>
              </a:srgbClr>
            </a:solidFill>
            <a:miter lim="800000"/>
            <a:headEnd/>
            <a:tailEnd/>
          </a:ln>
        </p:spPr>
        <p:txBody>
          <a:bodyPr vert="horz" lIns="91426" tIns="45718" rIns="91426" bIns="45718" rtlCol="0">
            <a:normAutofit/>
          </a:bodyPr>
          <a:lstStyle>
            <a:lvl1pPr marL="342900" indent="-342900" algn="l" defTabSz="457200" rtl="0" eaLnBrk="1" latinLnBrk="0" hangingPunct="1">
              <a:spcBef>
                <a:spcPct val="20000"/>
              </a:spcBef>
              <a:buFont typeface="Arial"/>
              <a:buChar char="•"/>
              <a:defRPr sz="3600" kern="1200">
                <a:solidFill>
                  <a:srgbClr val="000000"/>
                </a:solidFill>
                <a:latin typeface="Calibri" charset="0"/>
                <a:ea typeface="ＭＳ Ｐゴシック" charset="0"/>
                <a:cs typeface="ＭＳ Ｐゴシック" charset="0"/>
              </a:defRPr>
            </a:lvl1pPr>
            <a:lvl2pPr marL="742950" indent="-285750" algn="l" defTabSz="457200" rtl="0" eaLnBrk="1" latinLnBrk="0" hangingPunct="1">
              <a:spcBef>
                <a:spcPct val="20000"/>
              </a:spcBef>
              <a:buFont typeface="Arial"/>
              <a:buChar char="–"/>
              <a:defRPr sz="2800" kern="1200">
                <a:solidFill>
                  <a:schemeClr val="tx1"/>
                </a:solidFill>
                <a:latin typeface="Arial" charset="0"/>
                <a:ea typeface="ＭＳ Ｐゴシック" charset="0"/>
                <a:cs typeface="+mn-cs"/>
              </a:defRPr>
            </a:lvl2pPr>
            <a:lvl3pPr marL="1143000" indent="-228600" algn="l" defTabSz="457200" rtl="0" eaLnBrk="1" latinLnBrk="0" hangingPunct="1">
              <a:spcBef>
                <a:spcPct val="20000"/>
              </a:spcBef>
              <a:buFont typeface="Arial"/>
              <a:buChar char="•"/>
              <a:defRPr sz="2500" kern="1200">
                <a:solidFill>
                  <a:schemeClr val="tx1"/>
                </a:solidFill>
                <a:latin typeface="Arial" charset="0"/>
                <a:ea typeface="ＭＳ Ｐゴシック" charset="0"/>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6pPr>
            <a:lvl7pPr marL="29718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7pPr>
            <a:lvl8pPr marL="34290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8pPr>
            <a:lvl9pPr marL="38862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9pPr>
          </a:lstStyle>
          <a:p>
            <a:pPr marL="0" indent="0" algn="ctr">
              <a:spcBef>
                <a:spcPts val="725"/>
              </a:spcBef>
              <a:spcAft>
                <a:spcPct val="0"/>
              </a:spcAft>
              <a:buNone/>
            </a:pPr>
            <a:r>
              <a:rPr lang="de-DE" dirty="0">
                <a:latin typeface="Franklin Gothic Book" charset="0"/>
              </a:rPr>
              <a:t>Beispiel A </a:t>
            </a:r>
          </a:p>
          <a:p>
            <a:pPr marL="0" indent="0" algn="ctr">
              <a:spcBef>
                <a:spcPts val="725"/>
              </a:spcBef>
              <a:spcAft>
                <a:spcPct val="0"/>
              </a:spcAft>
              <a:buNone/>
            </a:pPr>
            <a:r>
              <a:rPr lang="de-DE" dirty="0">
                <a:latin typeface="Franklin Gothic Book" charset="0"/>
              </a:rPr>
              <a:t>Rote Blutkörperchen unter  Verwendung der Dunkelfeld- Mikroskopie</a:t>
            </a:r>
          </a:p>
          <a:p>
            <a:pPr marL="0" indent="0" algn="ctr">
              <a:spcBef>
                <a:spcPts val="725"/>
              </a:spcBef>
              <a:spcAft>
                <a:spcPct val="0"/>
              </a:spcAft>
              <a:buNone/>
            </a:pPr>
            <a:endParaRPr lang="de-DE" sz="2800" dirty="0">
              <a:latin typeface="Franklin Gothic Book" charset="0"/>
            </a:endParaRPr>
          </a:p>
          <a:p>
            <a:pPr marL="0" indent="0" algn="ctr">
              <a:spcBef>
                <a:spcPts val="725"/>
              </a:spcBef>
              <a:spcAft>
                <a:spcPct val="0"/>
              </a:spcAft>
              <a:buNone/>
            </a:pPr>
            <a:r>
              <a:rPr lang="de-DE" sz="2800" dirty="0">
                <a:latin typeface="Franklin Gothic Book" charset="0"/>
              </a:rPr>
              <a:t>Von Dr. David Hill in St. George, UT präsentiert am 25. April 2009</a:t>
            </a:r>
          </a:p>
          <a:p>
            <a:pPr marL="0" indent="0" algn="ctr">
              <a:spcBef>
                <a:spcPts val="725"/>
              </a:spcBef>
              <a:spcAft>
                <a:spcPct val="0"/>
              </a:spcAft>
              <a:buNone/>
            </a:pPr>
            <a:r>
              <a:rPr lang="de-DE" dirty="0">
                <a:latin typeface="Franklin Gothic Book" charset="0"/>
              </a:rPr>
              <a:t> </a:t>
            </a:r>
            <a:r>
              <a:rPr lang="de-DE" sz="1500" dirty="0">
                <a:latin typeface="Franklin Gothic Book" charset="0"/>
              </a:rPr>
              <a:t>As </a:t>
            </a:r>
            <a:r>
              <a:rPr lang="de-DE" sz="1500" dirty="0" err="1">
                <a:latin typeface="Franklin Gothic Book" charset="0"/>
              </a:rPr>
              <a:t>presented</a:t>
            </a:r>
            <a:r>
              <a:rPr lang="de-DE" sz="1500" dirty="0">
                <a:latin typeface="Franklin Gothic Book" charset="0"/>
              </a:rPr>
              <a:t> </a:t>
            </a:r>
            <a:r>
              <a:rPr lang="de-DE" sz="1500" dirty="0" err="1">
                <a:latin typeface="Franklin Gothic Book" charset="0"/>
              </a:rPr>
              <a:t>by</a:t>
            </a:r>
            <a:r>
              <a:rPr lang="de-DE" sz="1500" dirty="0">
                <a:latin typeface="Franklin Gothic Book" charset="0"/>
              </a:rPr>
              <a:t> Dr. David Hill in St. George, UT</a:t>
            </a:r>
            <a:r>
              <a:rPr lang="de-DE" dirty="0">
                <a:latin typeface="Franklin Gothic Book" charset="0"/>
              </a:rPr>
              <a:t> </a:t>
            </a:r>
            <a:r>
              <a:rPr lang="de-DE" sz="1500" dirty="0">
                <a:latin typeface="Franklin Gothic Book" charset="0"/>
              </a:rPr>
              <a:t>April 25, 2009</a:t>
            </a:r>
          </a:p>
        </p:txBody>
      </p:sp>
      <p:sp>
        <p:nvSpPr>
          <p:cNvPr id="13"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9"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20"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21"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2"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8382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txBox="1">
            <a:spLocks noGrp="1"/>
          </p:cNvSpPr>
          <p:nvPr>
            <p:ph type="title" idx="4294967295"/>
          </p:nvPr>
        </p:nvSpPr>
        <p:spPr/>
        <p:txBody>
          <a:bodyPr/>
          <a:lstStyle/>
          <a:p>
            <a:pPr algn="l" eaLnBrk="1">
              <a:buSzPct val="45000"/>
              <a:buFont typeface="StarSymbol" charset="0"/>
              <a:buNone/>
            </a:pPr>
            <a:endParaRPr lang="de-DE" sz="1900">
              <a:latin typeface="Abadi MT Condensed Light" charset="0"/>
              <a:ea typeface="ＭＳ Ｐゴシック" charset="0"/>
              <a:cs typeface="ＭＳ Ｐゴシック" charset="0"/>
            </a:endParaRPr>
          </a:p>
        </p:txBody>
      </p:sp>
      <p:sp>
        <p:nvSpPr>
          <p:cNvPr id="116738" name="Content Placeholder 2"/>
          <p:cNvSpPr txBox="1">
            <a:spLocks noGrp="1"/>
          </p:cNvSpPr>
          <p:nvPr>
            <p:ph type="body" idx="4294967295"/>
          </p:nvPr>
        </p:nvSpPr>
        <p:spPr/>
        <p:txBody>
          <a:bodyPr/>
          <a:lstStyle>
            <a:lvl1pPr marL="431800" indent="-323850">
              <a:defRPr sz="3600">
                <a:solidFill>
                  <a:srgbClr val="000000"/>
                </a:solidFill>
                <a:latin typeface="Calibri"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5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defRPr sz="2000">
                <a:solidFill>
                  <a:schemeClr val="tx1"/>
                </a:solidFill>
                <a:latin typeface="Arial" charset="0"/>
                <a:ea typeface="ＭＳ Ｐゴシック" charset="0"/>
              </a:defRPr>
            </a:lvl6pPr>
            <a:lvl7pPr marL="2971800" indent="-228600">
              <a:defRPr sz="2000">
                <a:solidFill>
                  <a:schemeClr val="tx1"/>
                </a:solidFill>
                <a:latin typeface="Arial" charset="0"/>
                <a:ea typeface="ＭＳ Ｐゴシック" charset="0"/>
              </a:defRPr>
            </a:lvl7pPr>
            <a:lvl8pPr marL="3429000" indent="-228600">
              <a:defRPr sz="2000">
                <a:solidFill>
                  <a:schemeClr val="tx1"/>
                </a:solidFill>
                <a:latin typeface="Arial" charset="0"/>
                <a:ea typeface="ＭＳ Ｐゴシック" charset="0"/>
              </a:defRPr>
            </a:lvl8pPr>
            <a:lvl9pPr marL="3886200" indent="-228600">
              <a:defRPr sz="2000">
                <a:solidFill>
                  <a:schemeClr val="tx1"/>
                </a:solidFill>
                <a:latin typeface="Arial" charset="0"/>
                <a:ea typeface="ＭＳ Ｐゴシック" charset="0"/>
              </a:defRPr>
            </a:lvl9pPr>
          </a:lstStyle>
          <a:p>
            <a:pPr eaLnBrk="1">
              <a:buFont typeface="StarSymbol" charset="0"/>
              <a:buNone/>
            </a:pPr>
            <a:endParaRPr lang="de-DE"/>
          </a:p>
        </p:txBody>
      </p:sp>
      <p:pic>
        <p:nvPicPr>
          <p:cNvPr id="11673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 y="0"/>
            <a:ext cx="1013690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0" name="Rechteck 4"/>
          <p:cNvSpPr>
            <a:spLocks noChangeArrowheads="1"/>
          </p:cNvSpPr>
          <p:nvPr/>
        </p:nvSpPr>
        <p:spPr bwMode="auto">
          <a:xfrm>
            <a:off x="15879" y="6531638"/>
            <a:ext cx="4780408" cy="374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795" tIns="40902" rIns="81795" bIns="40902">
            <a:spAutoFit/>
          </a:bodyPr>
          <a:lstStyle/>
          <a:p>
            <a:r>
              <a:rPr lang="de-AT">
                <a:solidFill>
                  <a:schemeClr val="bg1"/>
                </a:solidFill>
              </a:rPr>
              <a:t>This patient’s first blood sample is not healthy.</a:t>
            </a:r>
          </a:p>
        </p:txBody>
      </p:sp>
    </p:spTree>
    <p:extLst>
      <p:ext uri="{BB962C8B-B14F-4D97-AF65-F5344CB8AC3E}">
        <p14:creationId xmlns:p14="http://schemas.microsoft.com/office/powerpoint/2010/main" val="3448729706"/>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txBox="1">
            <a:spLocks noGrp="1"/>
          </p:cNvSpPr>
          <p:nvPr>
            <p:ph type="title" idx="4294967295"/>
          </p:nvPr>
        </p:nvSpPr>
        <p:spPr/>
        <p:txBody>
          <a:bodyPr/>
          <a:lstStyle/>
          <a:p>
            <a:pPr algn="l" eaLnBrk="1">
              <a:buSzPct val="45000"/>
              <a:buFont typeface="StarSymbol" charset="0"/>
              <a:buNone/>
            </a:pPr>
            <a:endParaRPr lang="de-DE" sz="1900">
              <a:latin typeface="Abadi MT Condensed Light" charset="0"/>
              <a:ea typeface="ＭＳ Ｐゴシック" charset="0"/>
              <a:cs typeface="ＭＳ Ｐゴシック" charset="0"/>
            </a:endParaRPr>
          </a:p>
        </p:txBody>
      </p:sp>
      <p:sp>
        <p:nvSpPr>
          <p:cNvPr id="118786" name="Content Placeholder 2"/>
          <p:cNvSpPr txBox="1">
            <a:spLocks noGrp="1"/>
          </p:cNvSpPr>
          <p:nvPr>
            <p:ph type="body" idx="4294967295"/>
          </p:nvPr>
        </p:nvSpPr>
        <p:spPr/>
        <p:txBody>
          <a:bodyPr/>
          <a:lstStyle>
            <a:lvl1pPr marL="431800" indent="-323850">
              <a:defRPr sz="3600">
                <a:solidFill>
                  <a:srgbClr val="000000"/>
                </a:solidFill>
                <a:latin typeface="Calibri"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5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defRPr sz="2000">
                <a:solidFill>
                  <a:schemeClr val="tx1"/>
                </a:solidFill>
                <a:latin typeface="Arial" charset="0"/>
                <a:ea typeface="ＭＳ Ｐゴシック" charset="0"/>
              </a:defRPr>
            </a:lvl6pPr>
            <a:lvl7pPr marL="2971800" indent="-228600">
              <a:defRPr sz="2000">
                <a:solidFill>
                  <a:schemeClr val="tx1"/>
                </a:solidFill>
                <a:latin typeface="Arial" charset="0"/>
                <a:ea typeface="ＭＳ Ｐゴシック" charset="0"/>
              </a:defRPr>
            </a:lvl7pPr>
            <a:lvl8pPr marL="3429000" indent="-228600">
              <a:defRPr sz="2000">
                <a:solidFill>
                  <a:schemeClr val="tx1"/>
                </a:solidFill>
                <a:latin typeface="Arial" charset="0"/>
                <a:ea typeface="ＭＳ Ｐゴシック" charset="0"/>
              </a:defRPr>
            </a:lvl8pPr>
            <a:lvl9pPr marL="3886200" indent="-228600">
              <a:defRPr sz="2000">
                <a:solidFill>
                  <a:schemeClr val="tx1"/>
                </a:solidFill>
                <a:latin typeface="Arial" charset="0"/>
                <a:ea typeface="ＭＳ Ｐゴシック" charset="0"/>
              </a:defRPr>
            </a:lvl9pPr>
          </a:lstStyle>
          <a:p>
            <a:pPr eaLnBrk="1">
              <a:buFont typeface="StarSymbol" charset="0"/>
              <a:buNone/>
            </a:pPr>
            <a:endParaRPr lang="de-DE"/>
          </a:p>
        </p:txBody>
      </p:sp>
      <p:pic>
        <p:nvPicPr>
          <p:cNvPr id="11878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669" y="42021"/>
            <a:ext cx="9601489" cy="6815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8" name="Rechteck 4"/>
          <p:cNvSpPr>
            <a:spLocks noChangeArrowheads="1"/>
          </p:cNvSpPr>
          <p:nvPr/>
        </p:nvSpPr>
        <p:spPr bwMode="auto">
          <a:xfrm>
            <a:off x="138547" y="6083402"/>
            <a:ext cx="8797636" cy="775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1795" tIns="40902" rIns="81795" bIns="40902">
            <a:spAutoFit/>
          </a:bodyPr>
          <a:lstStyle/>
          <a:p>
            <a:pPr algn="ctr"/>
            <a:r>
              <a:rPr lang="de-AT" sz="1500">
                <a:solidFill>
                  <a:srgbClr val="FFFFFF"/>
                </a:solidFill>
              </a:rPr>
              <a:t>Then, they put 1 drop of a blend of essential oils called Balance, on the bottom of one of the patient’s feet and timed 30 seconds. After 30 seconds they pricked the finger to get a second blood sample, and this is what they saw.</a:t>
            </a:r>
          </a:p>
        </p:txBody>
      </p:sp>
    </p:spTree>
    <p:extLst>
      <p:ext uri="{BB962C8B-B14F-4D97-AF65-F5344CB8AC3E}">
        <p14:creationId xmlns:p14="http://schemas.microsoft.com/office/powerpoint/2010/main" val="2421380786"/>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ildschirmfoto 2015-03-11 um 10.45.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08"/>
            <a:ext cx="9144000" cy="5983853"/>
          </a:xfrm>
          <a:prstGeom prst="rect">
            <a:avLst/>
          </a:prstGeom>
        </p:spPr>
      </p:pic>
      <p:sp>
        <p:nvSpPr>
          <p:cNvPr id="12" name="Rectangle 12"/>
          <p:cNvSpPr/>
          <p:nvPr/>
        </p:nvSpPr>
        <p:spPr>
          <a:xfrm>
            <a:off x="97105" y="6278319"/>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3" name="TextBox 13"/>
          <p:cNvSpPr txBox="1"/>
          <p:nvPr/>
        </p:nvSpPr>
        <p:spPr>
          <a:xfrm>
            <a:off x="8457643" y="6106063"/>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8"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62619"/>
            <a:ext cx="2198485" cy="466344"/>
          </a:xfrm>
          <a:prstGeom prst="rect">
            <a:avLst/>
          </a:prstGeom>
        </p:spPr>
      </p:pic>
      <p:sp>
        <p:nvSpPr>
          <p:cNvPr id="19" name="TextBox 15"/>
          <p:cNvSpPr txBox="1"/>
          <p:nvPr/>
        </p:nvSpPr>
        <p:spPr>
          <a:xfrm>
            <a:off x="5367099" y="6651163"/>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0" name="TextBox 16"/>
          <p:cNvSpPr txBox="1"/>
          <p:nvPr/>
        </p:nvSpPr>
        <p:spPr>
          <a:xfrm>
            <a:off x="2179167" y="6449547"/>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3586674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457643" y="5971363"/>
            <a:ext cx="586740" cy="718431"/>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2" name="Bild 1" descr="Bildschirmfoto 2015-03-11 um 10.45.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296"/>
            <a:ext cx="9144000" cy="5940000"/>
          </a:xfrm>
          <a:prstGeom prst="rect">
            <a:avLst/>
          </a:prstGeom>
        </p:spPr>
      </p:pic>
      <p:sp>
        <p:nvSpPr>
          <p:cNvPr id="12" name="Rectangle 12"/>
          <p:cNvSpPr/>
          <p:nvPr/>
        </p:nvSpPr>
        <p:spPr>
          <a:xfrm>
            <a:off x="97105" y="6278319"/>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3" name="TextBox 13"/>
          <p:cNvSpPr txBox="1"/>
          <p:nvPr/>
        </p:nvSpPr>
        <p:spPr>
          <a:xfrm>
            <a:off x="8457643" y="6106063"/>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8"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62619"/>
            <a:ext cx="2198485" cy="466344"/>
          </a:xfrm>
          <a:prstGeom prst="rect">
            <a:avLst/>
          </a:prstGeom>
        </p:spPr>
      </p:pic>
      <p:sp>
        <p:nvSpPr>
          <p:cNvPr id="19" name="TextBox 15"/>
          <p:cNvSpPr txBox="1"/>
          <p:nvPr/>
        </p:nvSpPr>
        <p:spPr>
          <a:xfrm>
            <a:off x="5367099" y="6651163"/>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0" name="TextBox 16"/>
          <p:cNvSpPr txBox="1"/>
          <p:nvPr/>
        </p:nvSpPr>
        <p:spPr>
          <a:xfrm>
            <a:off x="2179167" y="6449547"/>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3987660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Bildschirmfoto 2015-03-11 um 10.46.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7784"/>
            <a:ext cx="9144000" cy="5928000"/>
          </a:xfrm>
          <a:prstGeom prst="rect">
            <a:avLst/>
          </a:prstGeom>
        </p:spPr>
      </p:pic>
      <p:sp>
        <p:nvSpPr>
          <p:cNvPr id="12"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3"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8"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9"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0"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30042265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Bildschirmfoto 2015-03-11 um 10.46.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673"/>
            <a:ext cx="9144000" cy="5871411"/>
          </a:xfrm>
          <a:prstGeom prst="rect">
            <a:avLst/>
          </a:prstGeom>
        </p:spPr>
      </p:pic>
      <p:sp>
        <p:nvSpPr>
          <p:cNvPr id="12"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3"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8"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9"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0"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36472843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457643" y="5971363"/>
            <a:ext cx="586740" cy="718431"/>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2" name="Bild 1" descr="Bildschirmfoto 2015-03-11 um 10.47.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3951"/>
            <a:ext cx="9144000" cy="5867807"/>
          </a:xfrm>
          <a:prstGeom prst="rect">
            <a:avLst/>
          </a:prstGeom>
        </p:spPr>
      </p:pic>
      <p:sp>
        <p:nvSpPr>
          <p:cNvPr id="12"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3"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8"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9"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0"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205332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3" descr="_DSC015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364" y="762000"/>
            <a:ext cx="2594841" cy="5266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4" descr="_DSC00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3807" y="4085946"/>
            <a:ext cx="2330738" cy="193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12"/>
          <p:cNvSpPr txBox="1">
            <a:spLocks noChangeArrowheads="1"/>
          </p:cNvSpPr>
          <p:nvPr/>
        </p:nvSpPr>
        <p:spPr bwMode="auto">
          <a:xfrm>
            <a:off x="3117273" y="927287"/>
            <a:ext cx="5445125" cy="273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000">
                <a:solidFill>
                  <a:schemeClr val="tx1"/>
                </a:solidFill>
                <a:latin typeface="Arial" pitchFamily="34" charset="0"/>
                <a:cs typeface="Arial" pitchFamily="34" charset="0"/>
              </a:defRPr>
            </a:lvl1pPr>
            <a:lvl2pPr marL="37931725" indent="-37474525" eaLnBrk="0" hangingPunct="0">
              <a:defRPr sz="2000">
                <a:solidFill>
                  <a:schemeClr val="tx1"/>
                </a:solidFill>
                <a:latin typeface="Arial" pitchFamily="34" charset="0"/>
                <a:cs typeface="Arial" pitchFamily="34" charset="0"/>
              </a:defRPr>
            </a:lvl2pPr>
            <a:lvl3pPr eaLnBrk="0" hangingPunct="0">
              <a:defRPr sz="2000">
                <a:solidFill>
                  <a:schemeClr val="tx1"/>
                </a:solidFill>
                <a:latin typeface="Arial" pitchFamily="34" charset="0"/>
                <a:cs typeface="Arial" pitchFamily="34" charset="0"/>
              </a:defRPr>
            </a:lvl3pPr>
            <a:lvl4pPr eaLnBrk="0" hangingPunct="0">
              <a:defRPr sz="2000">
                <a:solidFill>
                  <a:schemeClr val="tx1"/>
                </a:solidFill>
                <a:latin typeface="Arial" pitchFamily="34" charset="0"/>
                <a:cs typeface="Arial" pitchFamily="34" charset="0"/>
              </a:defRPr>
            </a:lvl4pPr>
            <a:lvl5pPr eaLnBrk="0" hangingPunct="0">
              <a:defRPr sz="2000">
                <a:solidFill>
                  <a:schemeClr val="tx1"/>
                </a:solidFill>
                <a:latin typeface="Arial" pitchFamily="34" charset="0"/>
                <a:cs typeface="Arial" pitchFamily="34" charset="0"/>
              </a:defRPr>
            </a:lvl5pPr>
            <a:lvl6pPr marL="457200" eaLnBrk="0" fontAlgn="base" hangingPunct="0">
              <a:spcBef>
                <a:spcPct val="0"/>
              </a:spcBef>
              <a:spcAft>
                <a:spcPct val="0"/>
              </a:spcAft>
              <a:defRPr sz="2000">
                <a:solidFill>
                  <a:schemeClr val="tx1"/>
                </a:solidFill>
                <a:latin typeface="Arial" pitchFamily="34" charset="0"/>
                <a:cs typeface="Arial" pitchFamily="34" charset="0"/>
              </a:defRPr>
            </a:lvl6pPr>
            <a:lvl7pPr marL="914400" eaLnBrk="0" fontAlgn="base" hangingPunct="0">
              <a:spcBef>
                <a:spcPct val="0"/>
              </a:spcBef>
              <a:spcAft>
                <a:spcPct val="0"/>
              </a:spcAft>
              <a:defRPr sz="2000">
                <a:solidFill>
                  <a:schemeClr val="tx1"/>
                </a:solidFill>
                <a:latin typeface="Arial" pitchFamily="34" charset="0"/>
                <a:cs typeface="Arial" pitchFamily="34" charset="0"/>
              </a:defRPr>
            </a:lvl7pPr>
            <a:lvl8pPr marL="1371600" eaLnBrk="0" fontAlgn="base" hangingPunct="0">
              <a:spcBef>
                <a:spcPct val="0"/>
              </a:spcBef>
              <a:spcAft>
                <a:spcPct val="0"/>
              </a:spcAft>
              <a:defRPr sz="2000">
                <a:solidFill>
                  <a:schemeClr val="tx1"/>
                </a:solidFill>
                <a:latin typeface="Arial" pitchFamily="34" charset="0"/>
                <a:cs typeface="Arial" pitchFamily="34" charset="0"/>
              </a:defRPr>
            </a:lvl8pPr>
            <a:lvl9pPr marL="1828800"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buFont typeface="Wingdings" pitchFamily="2" charset="2"/>
              <a:buChar char="§"/>
            </a:pPr>
            <a:r>
              <a:rPr lang="en-US" altLang="de-DE" sz="2900" dirty="0">
                <a:latin typeface="Comic Sans MS" pitchFamily="66" charset="0"/>
              </a:rPr>
              <a:t>Was </a:t>
            </a:r>
            <a:r>
              <a:rPr lang="en-US" altLang="de-DE" sz="2900" dirty="0" err="1">
                <a:latin typeface="Comic Sans MS" pitchFamily="66" charset="0"/>
              </a:rPr>
              <a:t>sind</a:t>
            </a:r>
            <a:r>
              <a:rPr lang="en-US" altLang="de-DE" sz="2900" dirty="0">
                <a:latin typeface="Comic Sans MS" pitchFamily="66" charset="0"/>
              </a:rPr>
              <a:t> </a:t>
            </a:r>
            <a:r>
              <a:rPr lang="en-US" altLang="de-DE" sz="2900" dirty="0" err="1">
                <a:latin typeface="Comic Sans MS" pitchFamily="66" charset="0"/>
              </a:rPr>
              <a:t>ätherische</a:t>
            </a:r>
            <a:r>
              <a:rPr lang="en-US" altLang="de-DE" sz="2900" dirty="0">
                <a:latin typeface="Comic Sans MS" pitchFamily="66" charset="0"/>
              </a:rPr>
              <a:t> </a:t>
            </a:r>
            <a:r>
              <a:rPr lang="en-US" altLang="de-DE" sz="2900" dirty="0" err="1">
                <a:latin typeface="Comic Sans MS" pitchFamily="66" charset="0"/>
              </a:rPr>
              <a:t>Öle</a:t>
            </a:r>
            <a:r>
              <a:rPr lang="en-US" altLang="de-DE" sz="2900" dirty="0">
                <a:latin typeface="Comic Sans MS" pitchFamily="66" charset="0"/>
              </a:rPr>
              <a:t>?   </a:t>
            </a:r>
            <a:r>
              <a:rPr lang="en-US" altLang="de-DE" sz="1400" dirty="0">
                <a:solidFill>
                  <a:srgbClr val="7F7F7F"/>
                </a:solidFill>
                <a:latin typeface="Comic Sans MS" pitchFamily="66" charset="0"/>
              </a:rPr>
              <a:t>What is an essential Oil?</a:t>
            </a:r>
          </a:p>
          <a:p>
            <a:pPr eaLnBrk="1" hangingPunct="1">
              <a:buFont typeface="Wingdings" pitchFamily="2" charset="2"/>
              <a:buChar char="§"/>
            </a:pPr>
            <a:r>
              <a:rPr lang="en-US" altLang="de-DE" sz="2900" dirty="0" err="1">
                <a:latin typeface="Comic Sans MS" pitchFamily="66" charset="0"/>
              </a:rPr>
              <a:t>Woher</a:t>
            </a:r>
            <a:r>
              <a:rPr lang="en-US" altLang="de-DE" sz="2900" dirty="0">
                <a:latin typeface="Comic Sans MS" pitchFamily="66" charset="0"/>
              </a:rPr>
              <a:t> </a:t>
            </a:r>
            <a:r>
              <a:rPr lang="en-US" altLang="de-DE" sz="2900" dirty="0" err="1">
                <a:latin typeface="Comic Sans MS" pitchFamily="66" charset="0"/>
              </a:rPr>
              <a:t>kommen</a:t>
            </a:r>
            <a:r>
              <a:rPr lang="en-US" altLang="de-DE" sz="2900" dirty="0">
                <a:latin typeface="Comic Sans MS" pitchFamily="66" charset="0"/>
              </a:rPr>
              <a:t> </a:t>
            </a:r>
            <a:r>
              <a:rPr lang="en-US" altLang="de-DE" sz="2900" dirty="0" err="1">
                <a:latin typeface="Comic Sans MS" pitchFamily="66" charset="0"/>
              </a:rPr>
              <a:t>sie</a:t>
            </a:r>
            <a:r>
              <a:rPr lang="en-US" altLang="de-DE" sz="2900" dirty="0">
                <a:latin typeface="Comic Sans MS" pitchFamily="66" charset="0"/>
              </a:rPr>
              <a:t>?                </a:t>
            </a:r>
            <a:r>
              <a:rPr lang="en-US" altLang="de-DE" sz="1400" dirty="0">
                <a:solidFill>
                  <a:srgbClr val="7F7F7F"/>
                </a:solidFill>
                <a:latin typeface="Comic Sans MS" pitchFamily="66" charset="0"/>
              </a:rPr>
              <a:t>Where do they come from?</a:t>
            </a:r>
          </a:p>
          <a:p>
            <a:pPr eaLnBrk="1" hangingPunct="1">
              <a:buFont typeface="Wingdings" pitchFamily="2" charset="2"/>
              <a:buChar char="§"/>
            </a:pPr>
            <a:r>
              <a:rPr lang="en-US" altLang="de-DE" sz="2900" dirty="0" err="1">
                <a:latin typeface="Comic Sans MS" pitchFamily="66" charset="0"/>
              </a:rPr>
              <a:t>Wie</a:t>
            </a:r>
            <a:r>
              <a:rPr lang="en-US" altLang="de-DE" sz="2900" dirty="0">
                <a:latin typeface="Comic Sans MS" pitchFamily="66" charset="0"/>
              </a:rPr>
              <a:t> </a:t>
            </a:r>
            <a:r>
              <a:rPr lang="en-US" altLang="de-DE" sz="2900" dirty="0" err="1">
                <a:latin typeface="Comic Sans MS" pitchFamily="66" charset="0"/>
              </a:rPr>
              <a:t>kann</a:t>
            </a:r>
            <a:r>
              <a:rPr lang="en-US" altLang="de-DE" sz="2900" dirty="0">
                <a:latin typeface="Comic Sans MS" pitchFamily="66" charset="0"/>
              </a:rPr>
              <a:t> </a:t>
            </a:r>
            <a:r>
              <a:rPr lang="en-US" altLang="de-DE" sz="2900" dirty="0" err="1">
                <a:latin typeface="Comic Sans MS" pitchFamily="66" charset="0"/>
              </a:rPr>
              <a:t>ich</a:t>
            </a:r>
            <a:r>
              <a:rPr lang="en-US" altLang="de-DE" sz="2900" dirty="0">
                <a:latin typeface="Comic Sans MS" pitchFamily="66" charset="0"/>
              </a:rPr>
              <a:t> </a:t>
            </a:r>
            <a:r>
              <a:rPr lang="en-US" altLang="de-DE" sz="2900" dirty="0" err="1">
                <a:latin typeface="Comic Sans MS" pitchFamily="66" charset="0"/>
              </a:rPr>
              <a:t>sie</a:t>
            </a:r>
            <a:r>
              <a:rPr lang="en-US" altLang="de-DE" sz="2900" dirty="0">
                <a:latin typeface="Comic Sans MS" pitchFamily="66" charset="0"/>
              </a:rPr>
              <a:t> </a:t>
            </a:r>
            <a:r>
              <a:rPr lang="en-US" altLang="de-DE" sz="2900" dirty="0" err="1">
                <a:latin typeface="Comic Sans MS" pitchFamily="66" charset="0"/>
              </a:rPr>
              <a:t>anwenden</a:t>
            </a:r>
            <a:r>
              <a:rPr lang="en-US" altLang="de-DE" sz="2900" dirty="0">
                <a:latin typeface="Comic Sans MS" pitchFamily="66" charset="0"/>
              </a:rPr>
              <a:t>?     </a:t>
            </a:r>
            <a:r>
              <a:rPr lang="en-US" altLang="de-DE" sz="1400" dirty="0">
                <a:solidFill>
                  <a:srgbClr val="7F7F7F"/>
                </a:solidFill>
                <a:latin typeface="Comic Sans MS" pitchFamily="66" charset="0"/>
              </a:rPr>
              <a:t>How can I use them?</a:t>
            </a:r>
          </a:p>
          <a:p>
            <a:pPr eaLnBrk="1" hangingPunct="1">
              <a:buFont typeface="Wingdings" pitchFamily="2" charset="2"/>
              <a:buChar char="§"/>
            </a:pPr>
            <a:r>
              <a:rPr lang="en-US" altLang="de-DE" sz="2900" dirty="0">
                <a:latin typeface="Comic Sans MS" pitchFamily="66" charset="0"/>
              </a:rPr>
              <a:t>Sind </a:t>
            </a:r>
            <a:r>
              <a:rPr lang="en-US" altLang="de-DE" sz="2900" dirty="0" err="1">
                <a:latin typeface="Comic Sans MS" pitchFamily="66" charset="0"/>
              </a:rPr>
              <a:t>sie</a:t>
            </a:r>
            <a:r>
              <a:rPr lang="en-US" altLang="de-DE" sz="2900" dirty="0">
                <a:latin typeface="Comic Sans MS" pitchFamily="66" charset="0"/>
              </a:rPr>
              <a:t> </a:t>
            </a:r>
            <a:r>
              <a:rPr lang="en-US" altLang="de-DE" sz="2900" dirty="0" err="1">
                <a:latin typeface="Comic Sans MS" pitchFamily="66" charset="0"/>
              </a:rPr>
              <a:t>sicher</a:t>
            </a:r>
            <a:r>
              <a:rPr lang="en-US" altLang="de-DE" sz="2900" dirty="0">
                <a:latin typeface="Comic Sans MS" pitchFamily="66" charset="0"/>
              </a:rPr>
              <a:t>?</a:t>
            </a:r>
            <a:r>
              <a:rPr lang="en-US" altLang="de-DE" sz="1400" dirty="0">
                <a:solidFill>
                  <a:srgbClr val="7F7F7F"/>
                </a:solidFill>
                <a:latin typeface="Comic Sans MS" pitchFamily="66" charset="0"/>
              </a:rPr>
              <a:t> 		                Are they safe to use?</a:t>
            </a:r>
          </a:p>
        </p:txBody>
      </p:sp>
      <p:pic>
        <p:nvPicPr>
          <p:cNvPr id="17413" name="Picture 15" descr="Frankincense_15ml.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1636" y="4101354"/>
            <a:ext cx="762000" cy="174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8065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 1" descr="Bildschirmfoto 2015-03-11 um 10.47.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08"/>
            <a:ext cx="9144000" cy="5986272"/>
          </a:xfrm>
          <a:prstGeom prst="rect">
            <a:avLst/>
          </a:prstGeom>
        </p:spPr>
      </p:pic>
      <p:sp>
        <p:nvSpPr>
          <p:cNvPr id="12"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3"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8"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9"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0"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9840779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3"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8"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9"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0"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pic>
        <p:nvPicPr>
          <p:cNvPr id="3" name="Bild 2" descr="medicine-cabinet-makeover-ppt-presentation-j-an2015-11-63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980" y="111584"/>
            <a:ext cx="8102600" cy="6083300"/>
          </a:xfrm>
          <a:prstGeom prst="rect">
            <a:avLst/>
          </a:prstGeom>
        </p:spPr>
      </p:pic>
    </p:spTree>
    <p:extLst>
      <p:ext uri="{BB962C8B-B14F-4D97-AF65-F5344CB8AC3E}">
        <p14:creationId xmlns:p14="http://schemas.microsoft.com/office/powerpoint/2010/main" val="13215334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Box 11"/>
          <p:cNvSpPr txBox="1">
            <a:spLocks noChangeArrowheads="1"/>
          </p:cNvSpPr>
          <p:nvPr/>
        </p:nvSpPr>
        <p:spPr bwMode="auto">
          <a:xfrm>
            <a:off x="8257918" y="5968235"/>
            <a:ext cx="533977" cy="647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4" tIns="45706" rIns="91404" bIns="4570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a:solidFill>
                  <a:schemeClr val="bg1"/>
                </a:solidFill>
                <a:latin typeface="Franklin Gothic Book" charset="0"/>
                <a:sym typeface="Wingdings" charset="0"/>
              </a:rPr>
              <a:t></a:t>
            </a:r>
            <a:endParaRPr lang="en-US" sz="3600">
              <a:solidFill>
                <a:schemeClr val="bg1"/>
              </a:solidFill>
              <a:latin typeface="Franklin Gothic Book" charset="0"/>
            </a:endParaRPr>
          </a:p>
        </p:txBody>
      </p:sp>
      <p:sp>
        <p:nvSpPr>
          <p:cNvPr id="122882" name="TextBox 14"/>
          <p:cNvSpPr txBox="1">
            <a:spLocks noChangeArrowheads="1"/>
          </p:cNvSpPr>
          <p:nvPr/>
        </p:nvSpPr>
        <p:spPr bwMode="auto">
          <a:xfrm>
            <a:off x="8257918" y="5968235"/>
            <a:ext cx="533977" cy="647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4" tIns="45706" rIns="91404" bIns="4570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a:solidFill>
                  <a:schemeClr val="bg1"/>
                </a:solidFill>
                <a:latin typeface="Franklin Gothic Book" charset="0"/>
                <a:sym typeface="Wingdings" charset="0"/>
              </a:rPr>
              <a:t></a:t>
            </a:r>
            <a:endParaRPr lang="en-US" sz="3600">
              <a:solidFill>
                <a:schemeClr val="bg1"/>
              </a:solidFill>
              <a:latin typeface="Franklin Gothic Book" charset="0"/>
            </a:endParaRPr>
          </a:p>
        </p:txBody>
      </p:sp>
      <p:pic>
        <p:nvPicPr>
          <p:cNvPr id="12288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3749" y="1748127"/>
            <a:ext cx="5000625" cy="4097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4"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8947" y="335939"/>
            <a:ext cx="5637068" cy="83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5" name="Textfeld 1"/>
          <p:cNvSpPr txBox="1">
            <a:spLocks noChangeArrowheads="1"/>
          </p:cNvSpPr>
          <p:nvPr/>
        </p:nvSpPr>
        <p:spPr bwMode="auto">
          <a:xfrm>
            <a:off x="2109786" y="1265627"/>
            <a:ext cx="5841334" cy="452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2045" tIns="41026" rIns="82045" bIns="4102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de-DE" dirty="0"/>
              <a:t>Einzigartige Wirkung mit Ölen erzielen</a:t>
            </a:r>
          </a:p>
        </p:txBody>
      </p:sp>
      <p:sp>
        <p:nvSpPr>
          <p:cNvPr id="8" name="TextBox 13"/>
          <p:cNvSpPr txBox="1"/>
          <p:nvPr/>
        </p:nvSpPr>
        <p:spPr>
          <a:xfrm>
            <a:off x="8284483" y="5932867"/>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9"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94789" y="6189423"/>
            <a:ext cx="2198485" cy="466344"/>
          </a:xfrm>
          <a:prstGeom prst="rect">
            <a:avLst/>
          </a:prstGeom>
        </p:spPr>
      </p:pic>
      <p:sp>
        <p:nvSpPr>
          <p:cNvPr id="10" name="TextBox 15"/>
          <p:cNvSpPr txBox="1"/>
          <p:nvPr/>
        </p:nvSpPr>
        <p:spPr>
          <a:xfrm>
            <a:off x="5193939" y="6477967"/>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1" name="TextBox 16"/>
          <p:cNvSpPr txBox="1"/>
          <p:nvPr/>
        </p:nvSpPr>
        <p:spPr>
          <a:xfrm>
            <a:off x="2006007" y="6276351"/>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
        <p:nvSpPr>
          <p:cNvPr id="16" name="Rectangle 12"/>
          <p:cNvSpPr/>
          <p:nvPr/>
        </p:nvSpPr>
        <p:spPr>
          <a:xfrm>
            <a:off x="76345" y="6257523"/>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7" name="TextBox 13"/>
          <p:cNvSpPr txBox="1"/>
          <p:nvPr/>
        </p:nvSpPr>
        <p:spPr>
          <a:xfrm>
            <a:off x="8436883" y="6085267"/>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8"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57612" y="6341823"/>
            <a:ext cx="2198485" cy="466344"/>
          </a:xfrm>
          <a:prstGeom prst="rect">
            <a:avLst/>
          </a:prstGeom>
        </p:spPr>
      </p:pic>
      <p:sp>
        <p:nvSpPr>
          <p:cNvPr id="19" name="TextBox 15"/>
          <p:cNvSpPr txBox="1"/>
          <p:nvPr/>
        </p:nvSpPr>
        <p:spPr>
          <a:xfrm>
            <a:off x="5346339" y="6630367"/>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0" name="TextBox 16"/>
          <p:cNvSpPr txBox="1"/>
          <p:nvPr/>
        </p:nvSpPr>
        <p:spPr>
          <a:xfrm>
            <a:off x="2158407" y="6428751"/>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9551487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86554" y="2891119"/>
            <a:ext cx="1294535" cy="3001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12"/>
          <p:cNvSpPr/>
          <p:nvPr/>
        </p:nvSpPr>
        <p:spPr>
          <a:xfrm>
            <a:off x="207827" y="268950"/>
            <a:ext cx="8341591" cy="75342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1126" tIns="45406" rIns="91126" bIns="45406" compatLnSpc="0">
            <a:spAutoFit/>
          </a:bodyPr>
          <a:lstStyle/>
          <a:p>
            <a:pPr>
              <a:defRPr/>
            </a:pPr>
            <a:r>
              <a:rPr lang="de-AT" sz="4300" dirty="0">
                <a:solidFill>
                  <a:srgbClr val="000000"/>
                </a:solidFill>
                <a:latin typeface="Franklin Gothic Medium" pitchFamily="34"/>
                <a:ea typeface="SimSun" pitchFamily="2"/>
                <a:cs typeface="Lucida Sans" pitchFamily="2"/>
              </a:rPr>
              <a:t>PFEFFERMINZE </a:t>
            </a:r>
            <a:r>
              <a:rPr lang="de-AT" sz="1300" dirty="0">
                <a:solidFill>
                  <a:srgbClr val="000000"/>
                </a:solidFill>
                <a:latin typeface="Franklin Gothic Book" pitchFamily="34"/>
                <a:ea typeface="SimSun" pitchFamily="2"/>
                <a:cs typeface="Lucida Sans" pitchFamily="2"/>
              </a:rPr>
              <a:t>kühlend &amp; belebend</a:t>
            </a:r>
          </a:p>
        </p:txBody>
      </p:sp>
      <p:sp>
        <p:nvSpPr>
          <p:cNvPr id="4" name="Straight Connector 11"/>
          <p:cNvSpPr/>
          <p:nvPr/>
        </p:nvSpPr>
        <p:spPr>
          <a:xfrm>
            <a:off x="277101" y="941295"/>
            <a:ext cx="8520545" cy="0"/>
          </a:xfrm>
          <a:prstGeom prst="line">
            <a:avLst/>
          </a:prstGeom>
          <a:noFill/>
          <a:ln w="28440">
            <a:solidFill>
              <a:srgbClr val="669900"/>
            </a:solidFill>
            <a:prstDash val="solid"/>
          </a:ln>
        </p:spPr>
        <p:txBody>
          <a:bodyPr lIns="80503" tIns="40258" rIns="80503" bIns="40258" anchor="ctr" anchorCtr="1" compatLnSpc="0"/>
          <a:lstStyle/>
          <a:p>
            <a:pPr hangingPunct="0">
              <a:defRPr/>
            </a:pPr>
            <a:endParaRPr lang="de-AT">
              <a:latin typeface="Arial" pitchFamily="18"/>
              <a:ea typeface="SimSun" pitchFamily="2"/>
              <a:cs typeface="Lucida Sans" pitchFamily="2"/>
            </a:endParaRPr>
          </a:p>
        </p:txBody>
      </p:sp>
      <p:sp>
        <p:nvSpPr>
          <p:cNvPr id="6" name="TextBox 12"/>
          <p:cNvSpPr/>
          <p:nvPr/>
        </p:nvSpPr>
        <p:spPr>
          <a:xfrm>
            <a:off x="118344" y="1277479"/>
            <a:ext cx="6947477" cy="25539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1126" tIns="45406" rIns="91126" bIns="45406" compatLnSpc="0">
            <a:spAutoFit/>
          </a:bodyPr>
          <a:lstStyle/>
          <a:p>
            <a:pPr>
              <a:buClr>
                <a:srgbClr val="FF0000"/>
              </a:buClr>
              <a:buSzPct val="100000"/>
              <a:buFont typeface="Franklin Gothic Medium" pitchFamily="32"/>
              <a:buChar char="+"/>
              <a:defRPr/>
            </a:pPr>
            <a:r>
              <a:rPr lang="de-AT" sz="1300" dirty="0">
                <a:solidFill>
                  <a:srgbClr val="000000"/>
                </a:solidFill>
                <a:latin typeface="Franklin Gothic Book" pitchFamily="34"/>
                <a:ea typeface="SimSun" pitchFamily="2"/>
                <a:cs typeface="Lucida Sans" pitchFamily="2"/>
              </a:rPr>
              <a:t>Mit Zitrone und Wasser mischen für eine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gesunde, erfrischende Mundspülung</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a:t>
            </a:r>
          </a:p>
          <a:p>
            <a:pPr>
              <a:buClr>
                <a:srgbClr val="FF0000"/>
              </a:buClr>
              <a:buSzPct val="100000"/>
              <a:buFont typeface="Franklin Gothic Medium" pitchFamily="32"/>
              <a:buChar char="+"/>
              <a:defRPr/>
            </a:pPr>
            <a:r>
              <a:rPr lang="de-AT" sz="1300" dirty="0">
                <a:solidFill>
                  <a:srgbClr val="000000"/>
                </a:solidFill>
                <a:latin typeface="Franklin Gothic Book" pitchFamily="34"/>
                <a:ea typeface="SimSun" pitchFamily="2"/>
                <a:cs typeface="Lucida Sans" pitchFamily="2"/>
              </a:rPr>
              <a:t>Tief einatmen um die Lungen zu stärken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und die Konzentration zu steigern</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a:t>
            </a:r>
          </a:p>
          <a:p>
            <a:pPr>
              <a:buClr>
                <a:srgbClr val="FF0000"/>
              </a:buClr>
              <a:buSzPct val="100000"/>
              <a:buFont typeface="Franklin Gothic Medium" pitchFamily="32"/>
              <a:buChar char="+"/>
              <a:defRPr/>
            </a:pPr>
            <a:r>
              <a:rPr lang="de-AT" sz="1300" dirty="0">
                <a:solidFill>
                  <a:srgbClr val="000000"/>
                </a:solidFill>
                <a:latin typeface="Franklin Gothic Book" pitchFamily="34"/>
                <a:ea typeface="SimSun" pitchFamily="2"/>
                <a:cs typeface="Lucida Sans" pitchFamily="2"/>
              </a:rPr>
              <a:t>Mit Wasser in einer Sprühflasche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auf überhitzten Körper sprühen</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a:t>
            </a:r>
          </a:p>
          <a:p>
            <a:pPr>
              <a:buClr>
                <a:srgbClr val="FF0000"/>
              </a:buClr>
              <a:buSzPct val="100000"/>
              <a:buFont typeface="Franklin Gothic Medium" pitchFamily="32"/>
              <a:buChar char="+"/>
              <a:defRPr/>
            </a:pPr>
            <a:r>
              <a:rPr lang="de-AT" sz="1300" dirty="0">
                <a:solidFill>
                  <a:srgbClr val="000000"/>
                </a:solidFill>
                <a:latin typeface="Franklin Gothic Book" pitchFamily="34"/>
                <a:ea typeface="SimSun" pitchFamily="2"/>
                <a:cs typeface="Lucida Sans" pitchFamily="2"/>
              </a:rPr>
              <a:t>Um Kopfschmerzen zu beruhigen mit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Lavendel auf Nacken und Stirn auftragen</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a:t>
            </a:r>
          </a:p>
        </p:txBody>
      </p:sp>
      <p:sp>
        <p:nvSpPr>
          <p:cNvPr id="8" name="TextBox 12"/>
          <p:cNvSpPr/>
          <p:nvPr/>
        </p:nvSpPr>
        <p:spPr>
          <a:xfrm>
            <a:off x="4710554" y="1344708"/>
            <a:ext cx="3602183" cy="23487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1126" tIns="45406" rIns="91126" bIns="45406" compatLnSpc="0">
            <a:spAutoFit/>
          </a:bodyPr>
          <a:lstStyle/>
          <a:p>
            <a:pPr>
              <a:buClr>
                <a:srgbClr val="FF0000"/>
              </a:buClr>
              <a:buSzPct val="100000"/>
              <a:buFont typeface="Franklin Gothic Medium" pitchFamily="32"/>
              <a:buChar char="+"/>
              <a:defRPr/>
            </a:pPr>
            <a:r>
              <a:rPr lang="de-AT" sz="1300" dirty="0">
                <a:solidFill>
                  <a:srgbClr val="000000"/>
                </a:solidFill>
                <a:latin typeface="Franklin Gothic Book" pitchFamily="34"/>
                <a:ea typeface="SimSun" pitchFamily="2"/>
                <a:cs typeface="Lucida Sans" pitchFamily="2"/>
              </a:rPr>
              <a:t>Auf Hautunreinheiten oder Rötungen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auftragen für das tägliche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Reinigungsprogramm</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a:t>
            </a:r>
          </a:p>
          <a:p>
            <a:pPr>
              <a:buClr>
                <a:srgbClr val="FF0000"/>
              </a:buClr>
              <a:buSzPct val="100000"/>
              <a:buFont typeface="Franklin Gothic Medium" pitchFamily="32"/>
              <a:buChar char="+"/>
              <a:defRPr/>
            </a:pPr>
            <a:r>
              <a:rPr lang="de-AT" sz="1300" dirty="0">
                <a:solidFill>
                  <a:srgbClr val="000000"/>
                </a:solidFill>
                <a:latin typeface="Franklin Gothic Book" pitchFamily="34"/>
                <a:ea typeface="SimSun" pitchFamily="2"/>
                <a:cs typeface="Lucida Sans" pitchFamily="2"/>
              </a:rPr>
              <a:t>Mit Shampoo und </a:t>
            </a:r>
            <a:r>
              <a:rPr lang="de-AT" sz="1300" dirty="0" err="1">
                <a:solidFill>
                  <a:srgbClr val="000000"/>
                </a:solidFill>
                <a:latin typeface="Franklin Gothic Book" pitchFamily="34"/>
                <a:ea typeface="SimSun" pitchFamily="2"/>
                <a:cs typeface="Lucida Sans" pitchFamily="2"/>
              </a:rPr>
              <a:t>Conditioner</a:t>
            </a:r>
            <a:r>
              <a:rPr lang="de-AT" sz="1300" dirty="0">
                <a:solidFill>
                  <a:srgbClr val="000000"/>
                </a:solidFill>
                <a:latin typeface="Franklin Gothic Book" pitchFamily="34"/>
                <a:ea typeface="SimSun" pitchFamily="2"/>
                <a:cs typeface="Lucida Sans" pitchFamily="2"/>
              </a:rPr>
              <a:t> verwenden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für gesunde Haare und rein Kopfhaut</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a:t>
            </a:r>
          </a:p>
          <a:p>
            <a:pPr>
              <a:buClr>
                <a:srgbClr val="FF0000"/>
              </a:buClr>
              <a:buSzPct val="100000"/>
              <a:buFont typeface="Franklin Gothic Medium" pitchFamily="32"/>
              <a:buChar char="+"/>
              <a:defRPr/>
            </a:pPr>
            <a:r>
              <a:rPr lang="de-AT" sz="1300" dirty="0">
                <a:solidFill>
                  <a:srgbClr val="000000"/>
                </a:solidFill>
                <a:latin typeface="Franklin Gothic Book" pitchFamily="34"/>
                <a:ea typeface="SimSun" pitchFamily="2"/>
                <a:cs typeface="Lucida Sans" pitchFamily="2"/>
              </a:rPr>
              <a:t>Nach dem Duschen, Schwimmen oder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Training auf Fußsohlen und Zehennägel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auftragen um Fußpilz vorzubeugen</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a:t>
            </a:r>
          </a:p>
        </p:txBody>
      </p:sp>
      <p:sp>
        <p:nvSpPr>
          <p:cNvPr id="9" name="TextBox 12"/>
          <p:cNvSpPr/>
          <p:nvPr/>
        </p:nvSpPr>
        <p:spPr>
          <a:xfrm>
            <a:off x="5264737" y="268950"/>
            <a:ext cx="8341591" cy="75342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1126" tIns="45406" rIns="91126" bIns="45406" compatLnSpc="0">
            <a:spAutoFit/>
          </a:bodyPr>
          <a:lstStyle/>
          <a:p>
            <a:pPr>
              <a:defRPr/>
            </a:pPr>
            <a:r>
              <a:rPr lang="de-AT" sz="4300" dirty="0">
                <a:solidFill>
                  <a:srgbClr val="000000"/>
                </a:solidFill>
                <a:latin typeface="Franklin Gothic Medium" pitchFamily="34"/>
                <a:ea typeface="SimSun" pitchFamily="2"/>
                <a:cs typeface="Lucida Sans" pitchFamily="2"/>
              </a:rPr>
              <a:t> TEEBAUM</a:t>
            </a:r>
            <a:r>
              <a:rPr lang="de-AT" sz="1300" dirty="0">
                <a:solidFill>
                  <a:srgbClr val="000000"/>
                </a:solidFill>
                <a:latin typeface="Franklin Gothic Medium" pitchFamily="34"/>
                <a:ea typeface="SimSun" pitchFamily="2"/>
                <a:cs typeface="Lucida Sans" pitchFamily="2"/>
              </a:rPr>
              <a:t> </a:t>
            </a:r>
            <a:r>
              <a:rPr lang="de-AT" sz="1300" dirty="0">
                <a:solidFill>
                  <a:srgbClr val="000000"/>
                </a:solidFill>
                <a:latin typeface="Franklin Gothic Book" pitchFamily="34"/>
                <a:ea typeface="SimSun" pitchFamily="2"/>
                <a:cs typeface="Lucida Sans" pitchFamily="2"/>
              </a:rPr>
              <a:t>Erste Hilfe</a:t>
            </a:r>
          </a:p>
        </p:txBody>
      </p:sp>
      <p:pic>
        <p:nvPicPr>
          <p:cNvPr id="129031" name="Picture 13"/>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7556500" y="2891119"/>
            <a:ext cx="1306080" cy="3017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903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5646" y="3563471"/>
            <a:ext cx="2424545" cy="1949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12"/>
          <p:cNvSpPr/>
          <p:nvPr/>
        </p:nvSpPr>
        <p:spPr>
          <a:xfrm>
            <a:off x="97105" y="616285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1" name="TextBox 13"/>
          <p:cNvSpPr txBox="1"/>
          <p:nvPr/>
        </p:nvSpPr>
        <p:spPr>
          <a:xfrm>
            <a:off x="8457643" y="599059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2" name="Picture 14"/>
          <p:cNvPicPr>
            <a:picLocks/>
          </p:cNvPicPr>
          <p:nvPr/>
        </p:nvPicPr>
        <p:blipFill>
          <a:blip r:embed="rId6" cstate="email">
            <a:extLst>
              <a:ext uri="{28A0092B-C50C-407E-A947-70E740481C1C}">
                <a14:useLocalDpi xmlns:a14="http://schemas.microsoft.com/office/drawing/2010/main"/>
              </a:ext>
            </a:extLst>
          </a:blip>
          <a:stretch>
            <a:fillRect/>
          </a:stretch>
        </p:blipFill>
        <p:spPr>
          <a:xfrm>
            <a:off x="78372" y="6247155"/>
            <a:ext cx="2198485" cy="466344"/>
          </a:xfrm>
          <a:prstGeom prst="rect">
            <a:avLst/>
          </a:prstGeom>
        </p:spPr>
      </p:pic>
      <p:sp>
        <p:nvSpPr>
          <p:cNvPr id="13" name="TextBox 15"/>
          <p:cNvSpPr txBox="1"/>
          <p:nvPr/>
        </p:nvSpPr>
        <p:spPr>
          <a:xfrm>
            <a:off x="5367099" y="653569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4" name="TextBox 16"/>
          <p:cNvSpPr txBox="1"/>
          <p:nvPr/>
        </p:nvSpPr>
        <p:spPr>
          <a:xfrm>
            <a:off x="2179167" y="633408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3339297634"/>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1646" y="2958356"/>
            <a:ext cx="1385455" cy="2858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12"/>
          <p:cNvSpPr/>
          <p:nvPr/>
        </p:nvSpPr>
        <p:spPr>
          <a:xfrm>
            <a:off x="346374" y="158287"/>
            <a:ext cx="8341591" cy="75359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1126" tIns="45406" rIns="91126" bIns="45406" compatLnSpc="0">
            <a:spAutoFit/>
          </a:bodyPr>
          <a:lstStyle/>
          <a:p>
            <a:pPr>
              <a:defRPr/>
            </a:pPr>
            <a:r>
              <a:rPr lang="de-AT" sz="4300" dirty="0">
                <a:solidFill>
                  <a:srgbClr val="000000"/>
                </a:solidFill>
                <a:latin typeface="Franklin Gothic Medium" pitchFamily="34"/>
                <a:ea typeface="SimSun" pitchFamily="2"/>
                <a:cs typeface="Lucida Sans" pitchFamily="2"/>
              </a:rPr>
              <a:t>LAVENDEL</a:t>
            </a:r>
            <a:r>
              <a:rPr lang="de-AT" sz="4000" dirty="0">
                <a:solidFill>
                  <a:srgbClr val="000000"/>
                </a:solidFill>
                <a:latin typeface="Franklin Gothic Medium" pitchFamily="34"/>
                <a:ea typeface="SimSun" pitchFamily="2"/>
                <a:cs typeface="Lucida Sans" pitchFamily="2"/>
              </a:rPr>
              <a:t> </a:t>
            </a:r>
            <a:r>
              <a:rPr lang="de-AT" sz="1300" dirty="0">
                <a:solidFill>
                  <a:srgbClr val="000000"/>
                </a:solidFill>
                <a:latin typeface="Franklin Gothic Book" pitchFamily="34"/>
                <a:ea typeface="SimSun" pitchFamily="2"/>
                <a:cs typeface="Lucida Sans" pitchFamily="2"/>
              </a:rPr>
              <a:t>Alles beruhigend</a:t>
            </a:r>
          </a:p>
        </p:txBody>
      </p:sp>
      <p:sp>
        <p:nvSpPr>
          <p:cNvPr id="4" name="Straight Connector 11"/>
          <p:cNvSpPr/>
          <p:nvPr/>
        </p:nvSpPr>
        <p:spPr>
          <a:xfrm>
            <a:off x="415646" y="805424"/>
            <a:ext cx="8312727" cy="1400"/>
          </a:xfrm>
          <a:prstGeom prst="line">
            <a:avLst/>
          </a:prstGeom>
          <a:noFill/>
          <a:ln w="28440">
            <a:solidFill>
              <a:srgbClr val="669900"/>
            </a:solidFill>
            <a:prstDash val="solid"/>
          </a:ln>
        </p:spPr>
        <p:txBody>
          <a:bodyPr lIns="80503" tIns="40258" rIns="80503" bIns="40258" anchor="ctr" anchorCtr="1" compatLnSpc="0"/>
          <a:lstStyle/>
          <a:p>
            <a:pPr hangingPunct="0">
              <a:defRPr/>
            </a:pPr>
            <a:endParaRPr lang="de-AT">
              <a:latin typeface="Arial" pitchFamily="18"/>
              <a:ea typeface="SimSun" pitchFamily="2"/>
              <a:cs typeface="Lucida Sans" pitchFamily="2"/>
            </a:endParaRPr>
          </a:p>
        </p:txBody>
      </p:sp>
      <p:sp>
        <p:nvSpPr>
          <p:cNvPr id="6" name="TextBox 12"/>
          <p:cNvSpPr/>
          <p:nvPr/>
        </p:nvSpPr>
        <p:spPr>
          <a:xfrm>
            <a:off x="277093" y="1008538"/>
            <a:ext cx="3804227" cy="34567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1126" tIns="45406" rIns="91126" bIns="45406" compatLnSpc="0">
            <a:spAutoFit/>
          </a:bodyPr>
          <a:lstStyle/>
          <a:p>
            <a:pPr>
              <a:buClr>
                <a:srgbClr val="FF0000"/>
              </a:buClr>
              <a:buSzPct val="100000"/>
              <a:buFont typeface="Franklin Gothic Medium" pitchFamily="32"/>
              <a:buChar char="+"/>
              <a:defRPr/>
            </a:pPr>
            <a:r>
              <a:rPr lang="de-AT" sz="1300" dirty="0">
                <a:solidFill>
                  <a:srgbClr val="000000"/>
                </a:solidFill>
                <a:latin typeface="Franklin Gothic Book" pitchFamily="34"/>
                <a:ea typeface="SimSun" pitchFamily="2"/>
                <a:cs typeface="Lucida Sans" pitchFamily="2"/>
              </a:rPr>
              <a:t>Mit Diffuser zerstäuben oder direkt auftragen um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Anspannung und Emotionen zu beruhigen</a:t>
            </a:r>
          </a:p>
          <a:p>
            <a:pPr>
              <a:buClr>
                <a:srgbClr val="FF0000"/>
              </a:buClr>
              <a:buSzPct val="100000"/>
              <a:defRPr/>
            </a:pPr>
            <a:endParaRPr lang="de-AT" sz="1300" dirty="0">
              <a:solidFill>
                <a:srgbClr val="000000"/>
              </a:solidFill>
              <a:latin typeface="Franklin Gothic Book" pitchFamily="34"/>
              <a:ea typeface="SimSun" pitchFamily="2"/>
              <a:cs typeface="Lucida Sans" pitchFamily="2"/>
            </a:endParaRPr>
          </a:p>
          <a:p>
            <a:pPr>
              <a:buClr>
                <a:srgbClr val="FF0000"/>
              </a:buClr>
              <a:buSzPct val="100000"/>
              <a:buFont typeface="Franklin Gothic Medium" pitchFamily="32"/>
              <a:buChar char="+"/>
              <a:defRPr/>
            </a:pPr>
            <a:r>
              <a:rPr lang="de-AT" sz="1300" dirty="0">
                <a:solidFill>
                  <a:srgbClr val="000000"/>
                </a:solidFill>
                <a:latin typeface="Franklin Gothic Book" pitchFamily="34"/>
                <a:ea typeface="SimSun" pitchFamily="2"/>
                <a:cs typeface="Lucida Sans" pitchFamily="2"/>
              </a:rPr>
              <a:t>Direkt auftragen um irritierte Haut und Lippen zu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besänftigen</a:t>
            </a:r>
          </a:p>
          <a:p>
            <a:pPr>
              <a:defRPr/>
            </a:pPr>
            <a:endParaRPr lang="de-AT" sz="1300" dirty="0">
              <a:solidFill>
                <a:srgbClr val="000000"/>
              </a:solidFill>
              <a:latin typeface="Franklin Gothic Book" pitchFamily="34"/>
              <a:ea typeface="SimSun" pitchFamily="2"/>
              <a:cs typeface="Lucida Sans" pitchFamily="2"/>
            </a:endParaRPr>
          </a:p>
          <a:p>
            <a:pPr>
              <a:buClr>
                <a:srgbClr val="FF0000"/>
              </a:buClr>
              <a:buSzPct val="100000"/>
              <a:buFont typeface="Franklin Gothic Medium" pitchFamily="32"/>
              <a:buChar char="+"/>
              <a:defRPr/>
            </a:pPr>
            <a:r>
              <a:rPr lang="de-AT" sz="1300" dirty="0">
                <a:solidFill>
                  <a:srgbClr val="000000"/>
                </a:solidFill>
                <a:latin typeface="Franklin Gothic Book" pitchFamily="34"/>
                <a:ea typeface="SimSun" pitchFamily="2"/>
                <a:cs typeface="Lucida Sans" pitchFamily="2"/>
              </a:rPr>
              <a:t>Auf Rücken oder Fußsohlen einmassieren,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einen Tropfen auf das Kissen zur Nachtruhe</a:t>
            </a:r>
          </a:p>
          <a:p>
            <a:pPr>
              <a:buClr>
                <a:srgbClr val="FF0000"/>
              </a:buClr>
              <a:buSzPct val="100000"/>
              <a:defRPr/>
            </a:pPr>
            <a:endParaRPr lang="de-AT" sz="1300" dirty="0">
              <a:solidFill>
                <a:srgbClr val="000000"/>
              </a:solidFill>
              <a:latin typeface="Franklin Gothic Book" pitchFamily="34"/>
              <a:ea typeface="SimSun" pitchFamily="2"/>
              <a:cs typeface="Lucida Sans" pitchFamily="2"/>
            </a:endParaRPr>
          </a:p>
          <a:p>
            <a:pPr>
              <a:buClr>
                <a:srgbClr val="FF0000"/>
              </a:buClr>
              <a:buSzPct val="100000"/>
              <a:buFont typeface="Franklin Gothic Medium" pitchFamily="32"/>
              <a:buChar char="+"/>
              <a:defRPr/>
            </a:pPr>
            <a:r>
              <a:rPr lang="de-AT" sz="1300" dirty="0">
                <a:solidFill>
                  <a:srgbClr val="000000"/>
                </a:solidFill>
                <a:latin typeface="Franklin Gothic Book" pitchFamily="34"/>
                <a:ea typeface="SimSun" pitchFamily="2"/>
                <a:cs typeface="Lucida Sans" pitchFamily="2"/>
              </a:rPr>
              <a:t>Direkt auftragen um einen Bienen- oder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Insektenstich zu beruhigen</a:t>
            </a:r>
          </a:p>
          <a:p>
            <a:pPr>
              <a:defRPr/>
            </a:pPr>
            <a:r>
              <a:rPr lang="de-AT" sz="1300" dirty="0">
                <a:solidFill>
                  <a:srgbClr val="000000"/>
                </a:solidFill>
                <a:latin typeface="Franklin Gothic Book" pitchFamily="34"/>
                <a:ea typeface="SimSun" pitchFamily="2"/>
                <a:cs typeface="Lucida Sans" pitchFamily="2"/>
              </a:rPr>
              <a:t>     </a:t>
            </a:r>
          </a:p>
          <a:p>
            <a:pPr>
              <a:defRPr/>
            </a:pPr>
            <a:endParaRPr lang="de-AT" sz="2900" dirty="0">
              <a:solidFill>
                <a:srgbClr val="000000"/>
              </a:solidFill>
              <a:latin typeface="Franklin Gothic Book" pitchFamily="34"/>
              <a:ea typeface="SimSun" pitchFamily="2"/>
              <a:cs typeface="Lucida Sans" pitchFamily="2"/>
            </a:endParaRPr>
          </a:p>
          <a:p>
            <a:pPr>
              <a:defRPr/>
            </a:pPr>
            <a:endParaRPr lang="de-AT" sz="2900" dirty="0">
              <a:solidFill>
                <a:srgbClr val="000000"/>
              </a:solidFill>
              <a:latin typeface="Franklin Gothic Medium" pitchFamily="34"/>
              <a:ea typeface="SimSun" pitchFamily="2"/>
              <a:cs typeface="Lucida Sans" pitchFamily="2"/>
            </a:endParaRPr>
          </a:p>
        </p:txBody>
      </p:sp>
      <p:sp>
        <p:nvSpPr>
          <p:cNvPr id="124933" name="TextBox 12"/>
          <p:cNvSpPr>
            <a:spLocks/>
          </p:cNvSpPr>
          <p:nvPr/>
        </p:nvSpPr>
        <p:spPr bwMode="auto">
          <a:xfrm>
            <a:off x="4502735" y="941303"/>
            <a:ext cx="4364183" cy="2964287"/>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26" tIns="45406" rIns="91126" bIns="45406">
            <a:spAutoFit/>
          </a:bodyPr>
          <a:lstStyle/>
          <a:p>
            <a:pPr>
              <a:buClr>
                <a:srgbClr val="FF0000"/>
              </a:buClr>
              <a:buSzPct val="100000"/>
              <a:buFont typeface="Franklin Gothic Medium" charset="0"/>
              <a:buChar char="+"/>
            </a:pPr>
            <a:r>
              <a:rPr lang="de-AT" sz="1300">
                <a:solidFill>
                  <a:srgbClr val="000000"/>
                </a:solidFill>
                <a:latin typeface="Franklin Gothic Book" charset="0"/>
                <a:ea typeface="SimSun" charset="0"/>
                <a:cs typeface="SimSun" charset="0"/>
              </a:rPr>
              <a:t>Einen Tropfen mit Honig mischen um </a:t>
            </a:r>
          </a:p>
          <a:p>
            <a:pPr>
              <a:buClr>
                <a:srgbClr val="FF0000"/>
              </a:buClr>
              <a:buSzPct val="100000"/>
            </a:pPr>
            <a:r>
              <a:rPr lang="de-AT" sz="1300">
                <a:solidFill>
                  <a:srgbClr val="000000"/>
                </a:solidFill>
                <a:latin typeface="Franklin Gothic Book" charset="0"/>
                <a:ea typeface="SimSun" charset="0"/>
                <a:cs typeface="SimSun" charset="0"/>
              </a:rPr>
              <a:t>  Halsschmerzen zu lindern</a:t>
            </a:r>
          </a:p>
          <a:p>
            <a:pPr>
              <a:buClr>
                <a:srgbClr val="FF0000"/>
              </a:buClr>
              <a:buSzPct val="100000"/>
            </a:pPr>
            <a:r>
              <a:rPr lang="de-AT" sz="1300">
                <a:solidFill>
                  <a:srgbClr val="000000"/>
                </a:solidFill>
                <a:latin typeface="Franklin Gothic Book" charset="0"/>
                <a:ea typeface="SimSun" charset="0"/>
                <a:cs typeface="SimSun" charset="0"/>
              </a:rPr>
              <a:t>     </a:t>
            </a:r>
          </a:p>
          <a:p>
            <a:pPr>
              <a:buClr>
                <a:srgbClr val="FF0000"/>
              </a:buClr>
              <a:buSzPct val="100000"/>
              <a:buFont typeface="Franklin Gothic Medium" charset="0"/>
              <a:buChar char="+"/>
            </a:pPr>
            <a:r>
              <a:rPr lang="de-AT" sz="1300">
                <a:solidFill>
                  <a:srgbClr val="000000"/>
                </a:solidFill>
                <a:latin typeface="Franklin Gothic Book" charset="0"/>
                <a:ea typeface="SimSun" charset="0"/>
                <a:cs typeface="SimSun" charset="0"/>
              </a:rPr>
              <a:t>Im Raum diffusen um Gerüche zu neutralisieren </a:t>
            </a:r>
          </a:p>
          <a:p>
            <a:pPr>
              <a:buClr>
                <a:srgbClr val="FF0000"/>
              </a:buClr>
              <a:buSzPct val="100000"/>
            </a:pPr>
            <a:r>
              <a:rPr lang="de-AT" sz="1300">
                <a:solidFill>
                  <a:srgbClr val="000000"/>
                </a:solidFill>
                <a:latin typeface="Franklin Gothic Book" charset="0"/>
                <a:ea typeface="SimSun" charset="0"/>
                <a:cs typeface="SimSun" charset="0"/>
              </a:rPr>
              <a:t>  und die Stimmung zu heben</a:t>
            </a:r>
          </a:p>
          <a:p>
            <a:pPr>
              <a:buClr>
                <a:srgbClr val="FF0000"/>
              </a:buClr>
              <a:buSzPct val="100000"/>
            </a:pPr>
            <a:r>
              <a:rPr lang="de-AT" sz="1300">
                <a:solidFill>
                  <a:srgbClr val="000000"/>
                </a:solidFill>
                <a:latin typeface="Franklin Gothic Book" charset="0"/>
                <a:ea typeface="SimSun" charset="0"/>
                <a:cs typeface="SimSun" charset="0"/>
              </a:rPr>
              <a:t>     </a:t>
            </a:r>
          </a:p>
          <a:p>
            <a:pPr>
              <a:buClr>
                <a:srgbClr val="FF0000"/>
              </a:buClr>
              <a:buSzPct val="100000"/>
              <a:buFont typeface="Franklin Gothic Medium" charset="0"/>
              <a:buChar char="+"/>
            </a:pPr>
            <a:r>
              <a:rPr lang="de-AT" sz="1300">
                <a:solidFill>
                  <a:srgbClr val="000000"/>
                </a:solidFill>
                <a:latin typeface="Franklin Gothic Book" charset="0"/>
                <a:ea typeface="SimSun" charset="0"/>
                <a:cs typeface="SimSun" charset="0"/>
              </a:rPr>
              <a:t>Küchenoberflächen und Edelstahlgeräte</a:t>
            </a:r>
          </a:p>
          <a:p>
            <a:pPr>
              <a:buClr>
                <a:srgbClr val="FF0000"/>
              </a:buClr>
              <a:buSzPct val="100000"/>
            </a:pPr>
            <a:r>
              <a:rPr lang="de-AT" sz="1300">
                <a:solidFill>
                  <a:srgbClr val="000000"/>
                </a:solidFill>
                <a:latin typeface="Franklin Gothic Book" charset="0"/>
                <a:ea typeface="SimSun" charset="0"/>
                <a:cs typeface="SimSun" charset="0"/>
              </a:rPr>
              <a:t>  reinigen</a:t>
            </a:r>
          </a:p>
          <a:p>
            <a:pPr>
              <a:buClr>
                <a:srgbClr val="000000"/>
              </a:buClr>
              <a:buSzPct val="45000"/>
            </a:pPr>
            <a:r>
              <a:rPr lang="en-US" sz="1300">
                <a:solidFill>
                  <a:srgbClr val="000000"/>
                </a:solidFill>
                <a:latin typeface="Franklin Gothic Book" charset="0"/>
                <a:ea typeface="SimSun" charset="0"/>
                <a:cs typeface="SimSun" charset="0"/>
              </a:rPr>
              <a:t>  4-5 Tropfen jeden Morgen mit Wasser od. </a:t>
            </a:r>
          </a:p>
          <a:p>
            <a:pPr>
              <a:buClr>
                <a:srgbClr val="000000"/>
              </a:buClr>
              <a:buSzPct val="45000"/>
            </a:pPr>
            <a:r>
              <a:rPr lang="en-US" sz="1300">
                <a:solidFill>
                  <a:srgbClr val="000000"/>
                </a:solidFill>
                <a:latin typeface="Franklin Gothic Book" charset="0"/>
                <a:ea typeface="SimSun" charset="0"/>
                <a:cs typeface="SimSun" charset="0"/>
              </a:rPr>
              <a:t>  Saft, um das Immunsystem aufzubauen </a:t>
            </a:r>
            <a:endParaRPr lang="de-AT" sz="1300">
              <a:solidFill>
                <a:srgbClr val="000000"/>
              </a:solidFill>
              <a:latin typeface="Franklin Gothic Book" charset="0"/>
              <a:ea typeface="SimSun" charset="0"/>
              <a:cs typeface="SimSun" charset="0"/>
            </a:endParaRPr>
          </a:p>
          <a:p>
            <a:pPr>
              <a:buClr>
                <a:srgbClr val="FF0000"/>
              </a:buClr>
              <a:buSzPct val="100000"/>
            </a:pPr>
            <a:r>
              <a:rPr lang="de-AT" sz="1300">
                <a:solidFill>
                  <a:srgbClr val="000000"/>
                </a:solidFill>
                <a:latin typeface="Franklin Gothic Book" charset="0"/>
                <a:ea typeface="SimSun" charset="0"/>
                <a:cs typeface="SimSun" charset="0"/>
              </a:rPr>
              <a:t>     </a:t>
            </a:r>
          </a:p>
          <a:p>
            <a:pPr>
              <a:buClr>
                <a:srgbClr val="FF0000"/>
              </a:buClr>
              <a:buSzPct val="100000"/>
              <a:buFont typeface="Franklin Gothic Medium" charset="0"/>
              <a:buChar char="+"/>
            </a:pPr>
            <a:r>
              <a:rPr lang="de-AT" sz="1300">
                <a:solidFill>
                  <a:srgbClr val="000000"/>
                </a:solidFill>
                <a:latin typeface="Franklin Gothic Book" charset="0"/>
                <a:ea typeface="SimSun" charset="0"/>
                <a:cs typeface="SimSun" charset="0"/>
              </a:rPr>
              <a:t>Als Antioxidant oder Entgiftungsmittel</a:t>
            </a:r>
          </a:p>
          <a:p>
            <a:pPr>
              <a:buClr>
                <a:srgbClr val="FF0000"/>
              </a:buClr>
              <a:buSzPct val="100000"/>
            </a:pPr>
            <a:r>
              <a:rPr lang="de-AT" sz="1300">
                <a:solidFill>
                  <a:srgbClr val="000000"/>
                </a:solidFill>
                <a:latin typeface="Franklin Gothic Book" charset="0"/>
                <a:ea typeface="SimSun" charset="0"/>
                <a:cs typeface="SimSun" charset="0"/>
              </a:rPr>
              <a:t>  mit Wasser trinken</a:t>
            </a:r>
          </a:p>
          <a:p>
            <a:pPr>
              <a:buClr>
                <a:srgbClr val="FF0000"/>
              </a:buClr>
              <a:buSzPct val="100000"/>
            </a:pPr>
            <a:r>
              <a:rPr lang="de-AT" sz="1300">
                <a:solidFill>
                  <a:srgbClr val="000000"/>
                </a:solidFill>
                <a:latin typeface="Franklin Gothic Book" charset="0"/>
                <a:ea typeface="SimSun" charset="0"/>
                <a:cs typeface="SimSun" charset="0"/>
              </a:rPr>
              <a:t>    </a:t>
            </a:r>
            <a:endParaRPr lang="de-AT" sz="1300">
              <a:solidFill>
                <a:srgbClr val="000000"/>
              </a:solidFill>
              <a:latin typeface="Franklin Gothic Medium" charset="0"/>
              <a:ea typeface="SimSun" charset="0"/>
              <a:cs typeface="SimSun" charset="0"/>
            </a:endParaRPr>
          </a:p>
        </p:txBody>
      </p:sp>
      <p:pic>
        <p:nvPicPr>
          <p:cNvPr id="124934"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35091" y="2823883"/>
            <a:ext cx="1431636" cy="3001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12"/>
          <p:cNvSpPr/>
          <p:nvPr/>
        </p:nvSpPr>
        <p:spPr>
          <a:xfrm>
            <a:off x="4572009" y="134471"/>
            <a:ext cx="4364183" cy="75359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1126" tIns="45406" rIns="91126" bIns="45406" compatLnSpc="0">
            <a:spAutoFit/>
          </a:bodyPr>
          <a:lstStyle/>
          <a:p>
            <a:pPr>
              <a:defRPr/>
            </a:pPr>
            <a:r>
              <a:rPr lang="de-AT" sz="4300" dirty="0">
                <a:solidFill>
                  <a:srgbClr val="000000"/>
                </a:solidFill>
                <a:latin typeface="Franklin Gothic Medium" pitchFamily="34"/>
                <a:ea typeface="SimSun" pitchFamily="2"/>
                <a:cs typeface="Lucida Sans" pitchFamily="2"/>
              </a:rPr>
              <a:t>ZITRONE </a:t>
            </a:r>
            <a:r>
              <a:rPr lang="de-AT" sz="1300" dirty="0">
                <a:solidFill>
                  <a:srgbClr val="000000"/>
                </a:solidFill>
                <a:latin typeface="Franklin Gothic Book" pitchFamily="34"/>
                <a:ea typeface="SimSun" pitchFamily="2"/>
                <a:cs typeface="Lucida Sans" pitchFamily="2"/>
              </a:rPr>
              <a:t>Reinigend und erfrischend</a:t>
            </a:r>
          </a:p>
        </p:txBody>
      </p:sp>
      <p:pic>
        <p:nvPicPr>
          <p:cNvPr id="124936" name="Bild 9" descr="lavendel riechen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5636" y="3361774"/>
            <a:ext cx="1801091" cy="2326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7" name="Bild 1" descr="Lemon-Essential-Oil_Pipette.jpg"/>
          <p:cNvPicPr>
            <a:picLocks noChangeAspect="1"/>
          </p:cNvPicPr>
          <p:nvPr/>
        </p:nvPicPr>
        <p:blipFill>
          <a:blip r:embed="rId6">
            <a:alphaModFix amt="58000"/>
            <a:extLst>
              <a:ext uri="{28A0092B-C50C-407E-A947-70E740481C1C}">
                <a14:useLocalDpi xmlns:a14="http://schemas.microsoft.com/office/drawing/2010/main" val="0"/>
              </a:ext>
            </a:extLst>
          </a:blip>
          <a:srcRect/>
          <a:stretch>
            <a:fillRect/>
          </a:stretch>
        </p:blipFill>
        <p:spPr bwMode="auto">
          <a:xfrm>
            <a:off x="4572001" y="3496237"/>
            <a:ext cx="1731819" cy="2353235"/>
          </a:xfrm>
          <a:prstGeom prst="rect">
            <a:avLst/>
          </a:prstGeom>
          <a:noFill/>
          <a:ln>
            <a:noFill/>
          </a:ln>
          <a:extLst>
            <a:ext uri="{909E8E84-426E-40dd-AFC4-6F175D3DCCD1}">
              <a14:hiddenFill xmlns:a14="http://schemas.microsoft.com/office/drawing/2010/main" xmlns="">
                <a:solidFill>
                  <a:srgbClr val="FFFFFF">
                    <a:alpha val="58038"/>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2"/>
          <p:cNvSpPr/>
          <p:nvPr/>
        </p:nvSpPr>
        <p:spPr>
          <a:xfrm>
            <a:off x="97105" y="616285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2" name="TextBox 13"/>
          <p:cNvSpPr txBox="1"/>
          <p:nvPr/>
        </p:nvSpPr>
        <p:spPr>
          <a:xfrm>
            <a:off x="8457643" y="599059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3" name="Picture 14"/>
          <p:cNvPicPr>
            <a:picLocks/>
          </p:cNvPicPr>
          <p:nvPr/>
        </p:nvPicPr>
        <p:blipFill>
          <a:blip r:embed="rId7" cstate="email">
            <a:extLst>
              <a:ext uri="{28A0092B-C50C-407E-A947-70E740481C1C}">
                <a14:useLocalDpi xmlns:a14="http://schemas.microsoft.com/office/drawing/2010/main"/>
              </a:ext>
            </a:extLst>
          </a:blip>
          <a:stretch>
            <a:fillRect/>
          </a:stretch>
        </p:blipFill>
        <p:spPr>
          <a:xfrm>
            <a:off x="78372" y="6247155"/>
            <a:ext cx="2198485" cy="466344"/>
          </a:xfrm>
          <a:prstGeom prst="rect">
            <a:avLst/>
          </a:prstGeom>
        </p:spPr>
      </p:pic>
      <p:sp>
        <p:nvSpPr>
          <p:cNvPr id="14" name="TextBox 15"/>
          <p:cNvSpPr txBox="1"/>
          <p:nvPr/>
        </p:nvSpPr>
        <p:spPr>
          <a:xfrm>
            <a:off x="5367099" y="653569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5" name="TextBox 16"/>
          <p:cNvSpPr txBox="1"/>
          <p:nvPr/>
        </p:nvSpPr>
        <p:spPr>
          <a:xfrm>
            <a:off x="2179167" y="633408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414476914"/>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Bild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12"/>
          <p:cNvSpPr/>
          <p:nvPr/>
        </p:nvSpPr>
        <p:spPr>
          <a:xfrm>
            <a:off x="97105" y="616285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4" name="TextBox 13"/>
          <p:cNvSpPr txBox="1"/>
          <p:nvPr/>
        </p:nvSpPr>
        <p:spPr>
          <a:xfrm>
            <a:off x="8457643" y="599059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5"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247155"/>
            <a:ext cx="2198485" cy="466344"/>
          </a:xfrm>
          <a:prstGeom prst="rect">
            <a:avLst/>
          </a:prstGeom>
        </p:spPr>
      </p:pic>
      <p:sp>
        <p:nvSpPr>
          <p:cNvPr id="6" name="TextBox 15"/>
          <p:cNvSpPr txBox="1"/>
          <p:nvPr/>
        </p:nvSpPr>
        <p:spPr>
          <a:xfrm>
            <a:off x="5367099" y="653569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7" name="TextBox 16"/>
          <p:cNvSpPr txBox="1"/>
          <p:nvPr/>
        </p:nvSpPr>
        <p:spPr>
          <a:xfrm>
            <a:off x="2179167" y="633408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367052102"/>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66621" y="1811949"/>
            <a:ext cx="1430847" cy="3456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12"/>
          <p:cNvSpPr/>
          <p:nvPr/>
        </p:nvSpPr>
        <p:spPr>
          <a:xfrm>
            <a:off x="415646" y="178759"/>
            <a:ext cx="8341591" cy="75359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1126" tIns="45406" rIns="91126" bIns="45406" compatLnSpc="0">
            <a:spAutoFit/>
          </a:bodyPr>
          <a:lstStyle/>
          <a:p>
            <a:pPr>
              <a:defRPr/>
            </a:pPr>
            <a:r>
              <a:rPr lang="de-AT" sz="4300" dirty="0">
                <a:solidFill>
                  <a:srgbClr val="000000"/>
                </a:solidFill>
                <a:latin typeface="Franklin Gothic Medium" pitchFamily="34"/>
                <a:ea typeface="SimSun" pitchFamily="2"/>
                <a:cs typeface="Lucida Sans" pitchFamily="2"/>
              </a:rPr>
              <a:t>DIGESTZEN</a:t>
            </a:r>
            <a:r>
              <a:rPr lang="de-AT" sz="2500" dirty="0">
                <a:solidFill>
                  <a:srgbClr val="000000"/>
                </a:solidFill>
                <a:latin typeface="Franklin Gothic Medium" pitchFamily="34"/>
                <a:ea typeface="SimSun" pitchFamily="2"/>
                <a:cs typeface="Lucida Sans" pitchFamily="2"/>
              </a:rPr>
              <a:t>™</a:t>
            </a:r>
            <a:r>
              <a:rPr lang="de-AT" sz="4300" dirty="0">
                <a:solidFill>
                  <a:srgbClr val="000000"/>
                </a:solidFill>
                <a:latin typeface="Franklin Gothic Medium" pitchFamily="34"/>
                <a:ea typeface="SimSun" pitchFamily="2"/>
                <a:cs typeface="Lucida Sans" pitchFamily="2"/>
              </a:rPr>
              <a:t> </a:t>
            </a:r>
            <a:r>
              <a:rPr lang="de-AT" sz="3200" dirty="0">
                <a:solidFill>
                  <a:srgbClr val="000000"/>
                </a:solidFill>
                <a:latin typeface="Franklin Gothic Book" pitchFamily="34"/>
                <a:ea typeface="SimSun" pitchFamily="2"/>
                <a:cs typeface="Lucida Sans" pitchFamily="2"/>
              </a:rPr>
              <a:t>Verdauungsunterstützung</a:t>
            </a:r>
          </a:p>
        </p:txBody>
      </p:sp>
      <p:sp>
        <p:nvSpPr>
          <p:cNvPr id="4" name="Straight Connector 11"/>
          <p:cNvSpPr/>
          <p:nvPr/>
        </p:nvSpPr>
        <p:spPr>
          <a:xfrm>
            <a:off x="415646" y="912315"/>
            <a:ext cx="8312727" cy="1401"/>
          </a:xfrm>
          <a:prstGeom prst="line">
            <a:avLst/>
          </a:prstGeom>
          <a:noFill/>
          <a:ln w="28440">
            <a:solidFill>
              <a:srgbClr val="669900"/>
            </a:solidFill>
            <a:prstDash val="solid"/>
          </a:ln>
        </p:spPr>
        <p:txBody>
          <a:bodyPr lIns="80503" tIns="40258" rIns="80503" bIns="40258" anchor="ctr" anchorCtr="1" compatLnSpc="0"/>
          <a:lstStyle/>
          <a:p>
            <a:pPr hangingPunct="0">
              <a:defRPr/>
            </a:pPr>
            <a:endParaRPr lang="de-AT">
              <a:latin typeface="Arial" pitchFamily="18"/>
              <a:ea typeface="SimSun" pitchFamily="2"/>
              <a:cs typeface="Lucida Sans" pitchFamily="2"/>
            </a:endParaRPr>
          </a:p>
        </p:txBody>
      </p:sp>
      <p:pic>
        <p:nvPicPr>
          <p:cNvPr id="145412" name="Bild 5" descr="Bildschirmfoto 2014-06-24 um 22.14.5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8548" y="1642160"/>
            <a:ext cx="3583421" cy="36979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5413" name="Bild 6" descr="Bildschirmfoto 2014-06-24 um 22.16.16.pn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3811445" y="1642166"/>
            <a:ext cx="3600739" cy="3716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12"/>
          <p:cNvSpPr/>
          <p:nvPr/>
        </p:nvSpPr>
        <p:spPr>
          <a:xfrm>
            <a:off x="97105" y="616285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8" name="TextBox 13"/>
          <p:cNvSpPr txBox="1"/>
          <p:nvPr/>
        </p:nvSpPr>
        <p:spPr>
          <a:xfrm>
            <a:off x="8457643" y="599059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9" name="Picture 14"/>
          <p:cNvPicPr>
            <a:picLocks/>
          </p:cNvPicPr>
          <p:nvPr/>
        </p:nvPicPr>
        <p:blipFill>
          <a:blip r:embed="rId6" cstate="email">
            <a:extLst>
              <a:ext uri="{28A0092B-C50C-407E-A947-70E740481C1C}">
                <a14:useLocalDpi xmlns:a14="http://schemas.microsoft.com/office/drawing/2010/main"/>
              </a:ext>
            </a:extLst>
          </a:blip>
          <a:stretch>
            <a:fillRect/>
          </a:stretch>
        </p:blipFill>
        <p:spPr>
          <a:xfrm>
            <a:off x="78372" y="6247155"/>
            <a:ext cx="2198485" cy="466344"/>
          </a:xfrm>
          <a:prstGeom prst="rect">
            <a:avLst/>
          </a:prstGeom>
        </p:spPr>
      </p:pic>
      <p:sp>
        <p:nvSpPr>
          <p:cNvPr id="10" name="TextBox 15"/>
          <p:cNvSpPr txBox="1"/>
          <p:nvPr/>
        </p:nvSpPr>
        <p:spPr>
          <a:xfrm>
            <a:off x="5367099" y="653569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1" name="TextBox 16"/>
          <p:cNvSpPr txBox="1"/>
          <p:nvPr/>
        </p:nvSpPr>
        <p:spPr>
          <a:xfrm>
            <a:off x="2179167" y="633408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121499640"/>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61664" y="1453004"/>
            <a:ext cx="5989941" cy="47191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457200" y="76200"/>
            <a:ext cx="8229600" cy="1143000"/>
          </a:xfrm>
        </p:spPr>
        <p:txBody>
          <a:bodyPr/>
          <a:lstStyle/>
          <a:p>
            <a:r>
              <a:rPr lang="en-US" b="1" dirty="0">
                <a:solidFill>
                  <a:schemeClr val="tx1">
                    <a:lumMod val="65000"/>
                    <a:lumOff val="35000"/>
                  </a:schemeClr>
                </a:solidFill>
                <a:latin typeface="FrnkGothITC Bk BT"/>
              </a:rPr>
              <a:t>Deep Blue</a:t>
            </a:r>
            <a:r>
              <a:rPr lang="en-US" b="1" baseline="30000" dirty="0">
                <a:solidFill>
                  <a:schemeClr val="tx1">
                    <a:lumMod val="65000"/>
                    <a:lumOff val="35000"/>
                  </a:schemeClr>
                </a:solidFill>
                <a:latin typeface="FrnkGothITC Bk BT"/>
              </a:rPr>
              <a:t>®</a:t>
            </a:r>
          </a:p>
        </p:txBody>
      </p:sp>
      <p:pic>
        <p:nvPicPr>
          <p:cNvPr id="4" name="Picture 3"/>
          <p:cNvPicPr>
            <a:picLocks noChangeAspect="1"/>
          </p:cNvPicPr>
          <p:nvPr/>
        </p:nvPicPr>
        <p:blipFill>
          <a:blip r:embed="rId4"/>
          <a:stretch>
            <a:fillRect/>
          </a:stretch>
        </p:blipFill>
        <p:spPr>
          <a:xfrm>
            <a:off x="457200" y="1416417"/>
            <a:ext cx="3505200" cy="4908185"/>
          </a:xfrm>
          <a:prstGeom prst="rect">
            <a:avLst/>
          </a:prstGeom>
        </p:spPr>
      </p:pic>
      <p:grpSp>
        <p:nvGrpSpPr>
          <p:cNvPr id="7" name="Group 6"/>
          <p:cNvGrpSpPr/>
          <p:nvPr/>
        </p:nvGrpSpPr>
        <p:grpSpPr>
          <a:xfrm>
            <a:off x="0" y="6287869"/>
            <a:ext cx="9144000" cy="646331"/>
            <a:chOff x="0" y="6287869"/>
            <a:chExt cx="9144000" cy="646331"/>
          </a:xfrm>
        </p:grpSpPr>
        <p:pic>
          <p:nvPicPr>
            <p:cNvPr id="8" name="Picture 7" descr="Education Summit PPT Footer-06.jpg"/>
            <p:cNvPicPr>
              <a:picLocks noChangeAspect="1"/>
            </p:cNvPicPr>
            <p:nvPr/>
          </p:nvPicPr>
          <p:blipFill rotWithShape="1">
            <a:blip r:embed="rId5" cstate="print">
              <a:extLst>
                <a:ext uri="{28A0092B-C50C-407E-A947-70E740481C1C}">
                  <a14:useLocalDpi xmlns:a14="http://schemas.microsoft.com/office/drawing/2010/main" val="0"/>
                </a:ext>
              </a:extLst>
            </a:blip>
            <a:srcRect t="36456" r="21569"/>
            <a:stretch/>
          </p:blipFill>
          <p:spPr>
            <a:xfrm>
              <a:off x="0" y="6413500"/>
              <a:ext cx="9144000" cy="444500"/>
            </a:xfrm>
            <a:prstGeom prst="rect">
              <a:avLst/>
            </a:prstGeom>
          </p:spPr>
        </p:pic>
        <p:sp>
          <p:nvSpPr>
            <p:cNvPr id="9" name="Rectangle 8"/>
            <p:cNvSpPr/>
            <p:nvPr/>
          </p:nvSpPr>
          <p:spPr>
            <a:xfrm>
              <a:off x="6750050" y="6426200"/>
              <a:ext cx="2393950" cy="431800"/>
            </a:xfrm>
            <a:prstGeom prst="rect">
              <a:avLst/>
            </a:prstGeom>
            <a:solidFill>
              <a:schemeClr val="tx1">
                <a:lumMod val="65000"/>
                <a:lumOff val="35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934200" y="6287869"/>
              <a:ext cx="2028194" cy="646331"/>
            </a:xfrm>
            <a:prstGeom prst="rect">
              <a:avLst/>
            </a:prstGeom>
            <a:noFill/>
          </p:spPr>
          <p:txBody>
            <a:bodyPr wrap="none" rtlCol="0">
              <a:spAutoFit/>
            </a:bodyPr>
            <a:lstStyle/>
            <a:p>
              <a:r>
                <a:rPr lang="en-US" sz="3600" dirty="0" err="1">
                  <a:solidFill>
                    <a:schemeClr val="bg1"/>
                  </a:solidFill>
                </a:rPr>
                <a:t>dōTERRA</a:t>
              </a:r>
              <a:r>
                <a:rPr lang="en-US" sz="3200" baseline="30000" dirty="0">
                  <a:solidFill>
                    <a:schemeClr val="bg1"/>
                  </a:solidFill>
                </a:rPr>
                <a:t>®</a:t>
              </a:r>
              <a:endParaRPr lang="en-US" sz="3600" baseline="30000" dirty="0">
                <a:solidFill>
                  <a:schemeClr val="bg1"/>
                </a:solidFill>
              </a:endParaRPr>
            </a:p>
          </p:txBody>
        </p:sp>
      </p:grpSp>
      <p:pic>
        <p:nvPicPr>
          <p:cNvPr id="12" name="Picture 11"/>
          <p:cNvPicPr>
            <a:picLocks noChangeAspect="1"/>
          </p:cNvPicPr>
          <p:nvPr/>
        </p:nvPicPr>
        <p:blipFill rotWithShape="1">
          <a:blip r:embed="rId6"/>
          <a:srcRect r="3090" b="7162"/>
          <a:stretch/>
        </p:blipFill>
        <p:spPr>
          <a:xfrm>
            <a:off x="8686800" y="1"/>
            <a:ext cx="463602" cy="309214"/>
          </a:xfrm>
          <a:prstGeom prst="rect">
            <a:avLst/>
          </a:prstGeom>
        </p:spPr>
      </p:pic>
      <p:pic>
        <p:nvPicPr>
          <p:cNvPr id="13" name="Picture 12"/>
          <p:cNvPicPr>
            <a:picLocks noChangeAspect="1"/>
          </p:cNvPicPr>
          <p:nvPr/>
        </p:nvPicPr>
        <p:blipFill rotWithShape="1">
          <a:blip r:embed="rId7"/>
          <a:srcRect r="4754" b="6000"/>
          <a:stretch/>
        </p:blipFill>
        <p:spPr>
          <a:xfrm>
            <a:off x="8221680" y="0"/>
            <a:ext cx="465120" cy="304800"/>
          </a:xfrm>
          <a:prstGeom prst="rect">
            <a:avLst/>
          </a:prstGeom>
        </p:spPr>
      </p:pic>
      <p:sp>
        <p:nvSpPr>
          <p:cNvPr id="14" name="Rechteck 8"/>
          <p:cNvSpPr>
            <a:spLocks noChangeArrowheads="1"/>
          </p:cNvSpPr>
          <p:nvPr/>
        </p:nvSpPr>
        <p:spPr bwMode="auto">
          <a:xfrm>
            <a:off x="3944549" y="4698811"/>
            <a:ext cx="5199451" cy="1544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2045" tIns="41026" rIns="82045" bIns="41026">
            <a:spAutoFit/>
          </a:bodyPr>
          <a:lstStyle/>
          <a:p>
            <a:r>
              <a:rPr lang="de-DE" b="1" dirty="0">
                <a:solidFill>
                  <a:srgbClr val="0000FF"/>
                </a:solidFill>
                <a:latin typeface="Franklin Gothic Book" charset="0"/>
                <a:cs typeface="Franklin Gothic Book" charset="0"/>
              </a:rPr>
              <a:t>Inhaltsstoffe:</a:t>
            </a:r>
          </a:p>
          <a:p>
            <a:r>
              <a:rPr lang="de-DE" b="1" dirty="0" err="1">
                <a:solidFill>
                  <a:srgbClr val="0000FF"/>
                </a:solidFill>
                <a:latin typeface="Franklin Gothic Book" charset="0"/>
                <a:cs typeface="Franklin Gothic Book" charset="0"/>
              </a:rPr>
              <a:t>Wintergreen</a:t>
            </a:r>
            <a:r>
              <a:rPr lang="de-DE" b="1" dirty="0">
                <a:solidFill>
                  <a:srgbClr val="0000FF"/>
                </a:solidFill>
                <a:latin typeface="Franklin Gothic Book" charset="0"/>
                <a:cs typeface="Franklin Gothic Book" charset="0"/>
              </a:rPr>
              <a:t>, </a:t>
            </a:r>
            <a:r>
              <a:rPr lang="de-DE" b="1" dirty="0" err="1">
                <a:solidFill>
                  <a:srgbClr val="0000FF"/>
                </a:solidFill>
                <a:latin typeface="Franklin Gothic Book" charset="0"/>
                <a:cs typeface="Franklin Gothic Book" charset="0"/>
              </a:rPr>
              <a:t>Peppermint</a:t>
            </a:r>
            <a:r>
              <a:rPr lang="de-DE" b="1" dirty="0">
                <a:solidFill>
                  <a:srgbClr val="0000FF"/>
                </a:solidFill>
                <a:latin typeface="Franklin Gothic Book" charset="0"/>
                <a:cs typeface="Franklin Gothic Book" charset="0"/>
              </a:rPr>
              <a:t> </a:t>
            </a:r>
            <a:r>
              <a:rPr lang="de-DE" b="1" dirty="0" err="1">
                <a:solidFill>
                  <a:srgbClr val="0000FF"/>
                </a:solidFill>
                <a:latin typeface="Franklin Gothic Book" charset="0"/>
                <a:cs typeface="Franklin Gothic Book" charset="0"/>
              </a:rPr>
              <a:t>Oil</a:t>
            </a:r>
            <a:r>
              <a:rPr lang="de-DE" b="1" dirty="0">
                <a:solidFill>
                  <a:srgbClr val="0000FF"/>
                </a:solidFill>
                <a:latin typeface="Franklin Gothic Book" charset="0"/>
                <a:cs typeface="Franklin Gothic Book" charset="0"/>
              </a:rPr>
              <a:t>, </a:t>
            </a:r>
            <a:r>
              <a:rPr lang="de-DE" b="1" dirty="0" err="1">
                <a:solidFill>
                  <a:srgbClr val="0000FF"/>
                </a:solidFill>
                <a:latin typeface="Franklin Gothic Book" charset="0"/>
                <a:cs typeface="Franklin Gothic Book" charset="0"/>
              </a:rPr>
              <a:t>Helichrysum</a:t>
            </a:r>
            <a:r>
              <a:rPr lang="de-DE" b="1" dirty="0">
                <a:solidFill>
                  <a:srgbClr val="0000FF"/>
                </a:solidFill>
                <a:latin typeface="Franklin Gothic Book" charset="0"/>
                <a:cs typeface="Franklin Gothic Book" charset="0"/>
              </a:rPr>
              <a:t>,</a:t>
            </a:r>
          </a:p>
          <a:p>
            <a:r>
              <a:rPr lang="de-DE" b="1" dirty="0">
                <a:solidFill>
                  <a:srgbClr val="0000FF"/>
                </a:solidFill>
                <a:latin typeface="Franklin Gothic Book" charset="0"/>
                <a:cs typeface="Franklin Gothic Book" charset="0"/>
              </a:rPr>
              <a:t> </a:t>
            </a:r>
            <a:r>
              <a:rPr lang="de-DE" b="1" dirty="0" err="1">
                <a:solidFill>
                  <a:srgbClr val="0000FF"/>
                </a:solidFill>
                <a:latin typeface="Franklin Gothic Book" charset="0"/>
                <a:cs typeface="Franklin Gothic Book" charset="0"/>
              </a:rPr>
              <a:t>Camphor</a:t>
            </a:r>
            <a:r>
              <a:rPr lang="de-DE" b="1" dirty="0">
                <a:solidFill>
                  <a:srgbClr val="0000FF"/>
                </a:solidFill>
                <a:latin typeface="Franklin Gothic Book" charset="0"/>
                <a:cs typeface="Franklin Gothic Book" charset="0"/>
              </a:rPr>
              <a:t>, Blue </a:t>
            </a:r>
            <a:r>
              <a:rPr lang="de-DE" b="1" dirty="0" err="1">
                <a:solidFill>
                  <a:srgbClr val="0000FF"/>
                </a:solidFill>
                <a:latin typeface="Franklin Gothic Book" charset="0"/>
                <a:cs typeface="Franklin Gothic Book" charset="0"/>
              </a:rPr>
              <a:t>Chamomile</a:t>
            </a:r>
            <a:r>
              <a:rPr lang="de-DE" b="1" dirty="0">
                <a:solidFill>
                  <a:srgbClr val="0000FF"/>
                </a:solidFill>
                <a:latin typeface="Franklin Gothic Book" charset="0"/>
                <a:cs typeface="Franklin Gothic Book" charset="0"/>
              </a:rPr>
              <a:t>, Blue </a:t>
            </a:r>
            <a:r>
              <a:rPr lang="de-DE" b="1" dirty="0" err="1">
                <a:solidFill>
                  <a:srgbClr val="0000FF"/>
                </a:solidFill>
                <a:latin typeface="Franklin Gothic Book" charset="0"/>
                <a:cs typeface="Franklin Gothic Book" charset="0"/>
              </a:rPr>
              <a:t>Tansy</a:t>
            </a:r>
            <a:r>
              <a:rPr lang="de-DE" b="1" dirty="0">
                <a:solidFill>
                  <a:srgbClr val="0000FF"/>
                </a:solidFill>
                <a:latin typeface="Franklin Gothic Book" charset="0"/>
                <a:cs typeface="Franklin Gothic Book" charset="0"/>
              </a:rPr>
              <a:t>, und</a:t>
            </a:r>
          </a:p>
          <a:p>
            <a:r>
              <a:rPr lang="de-DE" b="1" dirty="0">
                <a:solidFill>
                  <a:srgbClr val="0000FF"/>
                </a:solidFill>
                <a:latin typeface="Franklin Gothic Book" charset="0"/>
                <a:cs typeface="Franklin Gothic Book" charset="0"/>
              </a:rPr>
              <a:t> </a:t>
            </a:r>
            <a:r>
              <a:rPr lang="de-DE" b="1" dirty="0" err="1">
                <a:solidFill>
                  <a:srgbClr val="0000FF"/>
                </a:solidFill>
                <a:latin typeface="Franklin Gothic Book" charset="0"/>
                <a:cs typeface="Franklin Gothic Book" charset="0"/>
              </a:rPr>
              <a:t>Osmanthus</a:t>
            </a:r>
            <a:r>
              <a:rPr lang="de-DE" b="1" dirty="0">
                <a:solidFill>
                  <a:srgbClr val="0000FF"/>
                </a:solidFill>
                <a:latin typeface="Franklin Gothic Book" charset="0"/>
                <a:cs typeface="Franklin Gothic Book" charset="0"/>
              </a:rPr>
              <a:t> </a:t>
            </a:r>
          </a:p>
          <a:p>
            <a:endParaRPr lang="de-DE" dirty="0">
              <a:solidFill>
                <a:srgbClr val="0000FF"/>
              </a:solidFill>
            </a:endParaRPr>
          </a:p>
        </p:txBody>
      </p:sp>
    </p:spTree>
    <p:extLst>
      <p:ext uri="{BB962C8B-B14F-4D97-AF65-F5344CB8AC3E}">
        <p14:creationId xmlns:p14="http://schemas.microsoft.com/office/powerpoint/2010/main" val="12724466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p:cNvSpPr/>
          <p:nvPr/>
        </p:nvSpPr>
        <p:spPr>
          <a:xfrm>
            <a:off x="415646" y="82539"/>
            <a:ext cx="8341591" cy="75359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1402" tIns="45546" rIns="91402" bIns="45546" compatLnSpc="0">
            <a:spAutoFit/>
          </a:bodyPr>
          <a:lstStyle/>
          <a:p>
            <a:pPr>
              <a:defRPr/>
            </a:pPr>
            <a:r>
              <a:rPr lang="de-AT" sz="4300" dirty="0" err="1">
                <a:solidFill>
                  <a:srgbClr val="000000"/>
                </a:solidFill>
                <a:latin typeface="Franklin Gothic Medium" pitchFamily="34"/>
                <a:ea typeface="SimSun" pitchFamily="2"/>
                <a:cs typeface="Lucida Sans" pitchFamily="2"/>
              </a:rPr>
              <a:t>Deep</a:t>
            </a:r>
            <a:r>
              <a:rPr lang="de-AT" sz="4300" dirty="0">
                <a:solidFill>
                  <a:srgbClr val="000000"/>
                </a:solidFill>
                <a:latin typeface="Franklin Gothic Medium" pitchFamily="34"/>
                <a:ea typeface="SimSun" pitchFamily="2"/>
                <a:cs typeface="Lucida Sans" pitchFamily="2"/>
              </a:rPr>
              <a:t> Blue</a:t>
            </a:r>
            <a:r>
              <a:rPr lang="de-AT" sz="4000" dirty="0">
                <a:solidFill>
                  <a:srgbClr val="000000"/>
                </a:solidFill>
                <a:latin typeface="Franklin Gothic Medium" pitchFamily="34"/>
                <a:ea typeface="SimSun" pitchFamily="2"/>
                <a:cs typeface="Lucida Sans" pitchFamily="2"/>
              </a:rPr>
              <a:t> </a:t>
            </a:r>
            <a:r>
              <a:rPr lang="de-AT" sz="3200" dirty="0">
                <a:solidFill>
                  <a:srgbClr val="000000"/>
                </a:solidFill>
                <a:latin typeface="Franklin Gothic Book" pitchFamily="34"/>
                <a:ea typeface="SimSun" pitchFamily="2"/>
                <a:cs typeface="Lucida Sans" pitchFamily="2"/>
              </a:rPr>
              <a:t>Muskelentspannung</a:t>
            </a:r>
          </a:p>
        </p:txBody>
      </p:sp>
      <p:sp>
        <p:nvSpPr>
          <p:cNvPr id="4" name="Straight Connector 11"/>
          <p:cNvSpPr/>
          <p:nvPr/>
        </p:nvSpPr>
        <p:spPr>
          <a:xfrm>
            <a:off x="415646" y="859880"/>
            <a:ext cx="8312727" cy="1400"/>
          </a:xfrm>
          <a:prstGeom prst="line">
            <a:avLst/>
          </a:prstGeom>
          <a:noFill/>
          <a:ln w="28440">
            <a:solidFill>
              <a:srgbClr val="669900"/>
            </a:solidFill>
            <a:prstDash val="solid"/>
          </a:ln>
        </p:spPr>
        <p:txBody>
          <a:bodyPr lIns="80743" tIns="40378" rIns="80743" bIns="40378" anchor="ctr" anchorCtr="1" compatLnSpc="0"/>
          <a:lstStyle/>
          <a:p>
            <a:pPr hangingPunct="0">
              <a:defRPr/>
            </a:pPr>
            <a:endParaRPr lang="de-AT">
              <a:latin typeface="Arial" pitchFamily="18"/>
              <a:ea typeface="SimSun" pitchFamily="2"/>
              <a:cs typeface="Lucida Sans" pitchFamily="2"/>
            </a:endParaRPr>
          </a:p>
        </p:txBody>
      </p:sp>
      <p:pic>
        <p:nvPicPr>
          <p:cNvPr id="153604" name="Bild 1" descr="DeepBlue_5m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7530" y="2105758"/>
            <a:ext cx="2009703" cy="26007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05" name="Rechteck 8"/>
          <p:cNvSpPr>
            <a:spLocks noChangeArrowheads="1"/>
          </p:cNvSpPr>
          <p:nvPr/>
        </p:nvSpPr>
        <p:spPr bwMode="auto">
          <a:xfrm>
            <a:off x="346365" y="1546421"/>
            <a:ext cx="6373091" cy="975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045" tIns="41026" rIns="82045" bIns="41026">
            <a:spAutoFit/>
          </a:bodyPr>
          <a:lstStyle/>
          <a:p>
            <a:r>
              <a:rPr lang="de-DE" sz="2000" b="1">
                <a:latin typeface="Franklin Gothic Book" charset="0"/>
                <a:cs typeface="Franklin Gothic Book" charset="0"/>
              </a:rPr>
              <a:t>SchmerzlinderndeBestandteile:</a:t>
            </a:r>
          </a:p>
          <a:p>
            <a:r>
              <a:rPr lang="de-DE">
                <a:latin typeface="Franklin Gothic Book" charset="0"/>
                <a:cs typeface="Franklin Gothic Book" charset="0"/>
              </a:rPr>
              <a:t>	Wintergreen, Peppermint Oil, Camphor </a:t>
            </a:r>
          </a:p>
          <a:p>
            <a:endParaRPr lang="de-DE">
              <a:latin typeface="Franklin Gothic Book" charset="0"/>
              <a:cs typeface="Franklin Gothic Book" charset="0"/>
            </a:endParaRPr>
          </a:p>
        </p:txBody>
      </p:sp>
      <p:sp>
        <p:nvSpPr>
          <p:cNvPr id="153606" name="Rechteck 10"/>
          <p:cNvSpPr>
            <a:spLocks noChangeArrowheads="1"/>
          </p:cNvSpPr>
          <p:nvPr/>
        </p:nvSpPr>
        <p:spPr bwMode="auto">
          <a:xfrm>
            <a:off x="346365" y="2353238"/>
            <a:ext cx="6373091" cy="24373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045" tIns="41026" rIns="82045" bIns="41026">
            <a:spAutoFit/>
          </a:bodyPr>
          <a:lstStyle/>
          <a:p>
            <a:r>
              <a:rPr lang="de-DE" sz="2000" b="1" dirty="0" err="1">
                <a:latin typeface="Franklin Gothic Book" charset="0"/>
                <a:cs typeface="Franklin Gothic Book" charset="0"/>
              </a:rPr>
              <a:t>Entzündungshemmende</a:t>
            </a:r>
            <a:r>
              <a:rPr lang="de-DE" sz="2000" b="1" dirty="0">
                <a:latin typeface="Franklin Gothic Book" charset="0"/>
                <a:cs typeface="Franklin Gothic Book" charset="0"/>
              </a:rPr>
              <a:t> Bestandteile: </a:t>
            </a:r>
          </a:p>
          <a:p>
            <a:r>
              <a:rPr lang="de-DE" dirty="0">
                <a:latin typeface="Franklin Gothic Book" charset="0"/>
                <a:cs typeface="Franklin Gothic Book" charset="0"/>
              </a:rPr>
              <a:t>	German </a:t>
            </a:r>
            <a:r>
              <a:rPr lang="de-DE" dirty="0" err="1">
                <a:latin typeface="Franklin Gothic Book" charset="0"/>
                <a:cs typeface="Franklin Gothic Book" charset="0"/>
              </a:rPr>
              <a:t>Chamomille</a:t>
            </a:r>
            <a:r>
              <a:rPr lang="de-DE" dirty="0">
                <a:latin typeface="Franklin Gothic Book" charset="0"/>
                <a:cs typeface="Franklin Gothic Book" charset="0"/>
              </a:rPr>
              <a:t> (blau) </a:t>
            </a:r>
          </a:p>
          <a:p>
            <a:r>
              <a:rPr lang="de-DE" dirty="0">
                <a:latin typeface="Franklin Gothic Book" charset="0"/>
                <a:cs typeface="Franklin Gothic Book" charset="0"/>
              </a:rPr>
              <a:t>	Blue </a:t>
            </a:r>
            <a:r>
              <a:rPr lang="de-DE" dirty="0" err="1">
                <a:latin typeface="Franklin Gothic Book" charset="0"/>
                <a:cs typeface="Franklin Gothic Book" charset="0"/>
              </a:rPr>
              <a:t>Tansy</a:t>
            </a:r>
            <a:r>
              <a:rPr lang="de-DE" dirty="0">
                <a:latin typeface="Franklin Gothic Book" charset="0"/>
                <a:cs typeface="Franklin Gothic Book" charset="0"/>
              </a:rPr>
              <a:t> (</a:t>
            </a:r>
            <a:r>
              <a:rPr lang="de-DE" dirty="0" err="1">
                <a:latin typeface="Franklin Gothic Book" charset="0"/>
                <a:cs typeface="Franklin Gothic Book" charset="0"/>
              </a:rPr>
              <a:t>marocanische</a:t>
            </a:r>
            <a:r>
              <a:rPr lang="de-DE" dirty="0">
                <a:latin typeface="Franklin Gothic Book" charset="0"/>
                <a:cs typeface="Franklin Gothic Book" charset="0"/>
              </a:rPr>
              <a:t> Camille, blau)</a:t>
            </a:r>
          </a:p>
          <a:p>
            <a:r>
              <a:rPr lang="de-DE" dirty="0"/>
              <a:t>	Beide </a:t>
            </a:r>
            <a:r>
              <a:rPr lang="de-DE" dirty="0" err="1"/>
              <a:t>ätherischen</a:t>
            </a:r>
            <a:r>
              <a:rPr lang="de-DE" dirty="0"/>
              <a:t> </a:t>
            </a:r>
            <a:r>
              <a:rPr lang="de-DE" dirty="0" err="1"/>
              <a:t>Öle</a:t>
            </a:r>
            <a:r>
              <a:rPr lang="de-DE" dirty="0"/>
              <a:t> dienen auch zur Entspannung der 	Muskulatur </a:t>
            </a:r>
          </a:p>
          <a:p>
            <a:endParaRPr lang="de-DE" dirty="0"/>
          </a:p>
          <a:p>
            <a:endParaRPr lang="de-DE" dirty="0"/>
          </a:p>
          <a:p>
            <a:r>
              <a:rPr lang="de-DE" dirty="0">
                <a:latin typeface="Franklin Gothic Book" charset="0"/>
                <a:cs typeface="Franklin Gothic Book" charset="0"/>
              </a:rPr>
              <a:t> </a:t>
            </a:r>
          </a:p>
        </p:txBody>
      </p:sp>
      <p:sp>
        <p:nvSpPr>
          <p:cNvPr id="153607" name="Rechteck 11"/>
          <p:cNvSpPr>
            <a:spLocks noChangeArrowheads="1"/>
          </p:cNvSpPr>
          <p:nvPr/>
        </p:nvSpPr>
        <p:spPr bwMode="auto">
          <a:xfrm>
            <a:off x="346365" y="3899657"/>
            <a:ext cx="6373091" cy="975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045" tIns="41026" rIns="82045" bIns="41026">
            <a:spAutoFit/>
          </a:bodyPr>
          <a:lstStyle/>
          <a:p>
            <a:r>
              <a:rPr lang="de-DE" sz="2000" b="1"/>
              <a:t>HeilendeBestandteile: </a:t>
            </a:r>
          </a:p>
          <a:p>
            <a:r>
              <a:rPr lang="de-DE"/>
              <a:t>	Helichrysum (stimmuliert den Heilungs Prozess) </a:t>
            </a:r>
          </a:p>
          <a:p>
            <a:r>
              <a:rPr lang="de-DE"/>
              <a:t>	Osmanthus (entspannend und Wohlgefuehl) </a:t>
            </a:r>
            <a:endParaRPr lang="de-DE">
              <a:latin typeface="Franklin Gothic Book" charset="0"/>
              <a:cs typeface="Franklin Gothic Book" charset="0"/>
            </a:endParaRPr>
          </a:p>
        </p:txBody>
      </p:sp>
      <p:sp>
        <p:nvSpPr>
          <p:cNvPr id="9" name="Rectangle 12"/>
          <p:cNvSpPr/>
          <p:nvPr/>
        </p:nvSpPr>
        <p:spPr>
          <a:xfrm>
            <a:off x="97105" y="616285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0" name="TextBox 13"/>
          <p:cNvSpPr txBox="1"/>
          <p:nvPr/>
        </p:nvSpPr>
        <p:spPr>
          <a:xfrm>
            <a:off x="8457643" y="599059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1"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247155"/>
            <a:ext cx="2198485" cy="466344"/>
          </a:xfrm>
          <a:prstGeom prst="rect">
            <a:avLst/>
          </a:prstGeom>
        </p:spPr>
      </p:pic>
      <p:sp>
        <p:nvSpPr>
          <p:cNvPr id="12" name="TextBox 15"/>
          <p:cNvSpPr txBox="1"/>
          <p:nvPr/>
        </p:nvSpPr>
        <p:spPr>
          <a:xfrm>
            <a:off x="5367099" y="653569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3" name="TextBox 16"/>
          <p:cNvSpPr txBox="1"/>
          <p:nvPr/>
        </p:nvSpPr>
        <p:spPr>
          <a:xfrm>
            <a:off x="2179167" y="633408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pic>
        <p:nvPicPr>
          <p:cNvPr id="14" name="Bild 5" descr="Bildschirmfoto 2014-06-24 um 22.24.5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90033" y="1155438"/>
            <a:ext cx="2083660" cy="2135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Bild 9" descr="Bildschirmfoto 2014-06-24 um 22.28.09.png"/>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809273" y="3463886"/>
            <a:ext cx="2083660" cy="2540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12544451"/>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1821" y="2971800"/>
            <a:ext cx="1242579" cy="300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483" name="Text Box 2"/>
          <p:cNvSpPr txBox="1">
            <a:spLocks noChangeArrowheads="1"/>
          </p:cNvSpPr>
          <p:nvPr/>
        </p:nvSpPr>
        <p:spPr bwMode="auto">
          <a:xfrm>
            <a:off x="415636" y="371195"/>
            <a:ext cx="8341591" cy="754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065" tIns="45697" rIns="91065" bIns="45697">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9pPr>
          </a:lstStyle>
          <a:p>
            <a:pPr defTabSz="401569" eaLnBrk="1" fontAlgn="base" hangingPunct="1">
              <a:spcBef>
                <a:spcPct val="0"/>
              </a:spcBef>
              <a:spcAft>
                <a:spcPct val="0"/>
              </a:spcAft>
              <a:buClr>
                <a:srgbClr val="000000"/>
              </a:buClr>
              <a:buSzPct val="100000"/>
            </a:pPr>
            <a:r>
              <a:rPr lang="en-US" sz="4300" dirty="0">
                <a:solidFill>
                  <a:srgbClr val="000000"/>
                </a:solidFill>
                <a:latin typeface="Franklin Gothic Medium" charset="0"/>
              </a:rPr>
              <a:t>BREATHE</a:t>
            </a:r>
            <a:r>
              <a:rPr lang="en-US" sz="4000" dirty="0">
                <a:solidFill>
                  <a:srgbClr val="000000"/>
                </a:solidFill>
                <a:latin typeface="Franklin Gothic Medium" charset="0"/>
              </a:rPr>
              <a:t>    </a:t>
            </a:r>
            <a:r>
              <a:rPr lang="en-US" sz="2200" dirty="0" err="1">
                <a:solidFill>
                  <a:srgbClr val="000000"/>
                </a:solidFill>
                <a:latin typeface="Franklin Gothic Medium" pitchFamily="34" charset="0"/>
              </a:rPr>
              <a:t>Atemwegsunterstützung</a:t>
            </a:r>
            <a:endParaRPr lang="en-US" sz="2200" dirty="0">
              <a:solidFill>
                <a:srgbClr val="000000"/>
              </a:solidFill>
              <a:latin typeface="Franklin Gothic Medium" pitchFamily="34" charset="0"/>
            </a:endParaRPr>
          </a:p>
        </p:txBody>
      </p:sp>
      <p:sp>
        <p:nvSpPr>
          <p:cNvPr id="20484" name="Line 3"/>
          <p:cNvSpPr>
            <a:spLocks noChangeShapeType="1"/>
          </p:cNvSpPr>
          <p:nvPr/>
        </p:nvSpPr>
        <p:spPr bwMode="auto">
          <a:xfrm>
            <a:off x="415637" y="1071564"/>
            <a:ext cx="8312727" cy="1400"/>
          </a:xfrm>
          <a:prstGeom prst="line">
            <a:avLst/>
          </a:prstGeom>
          <a:noFill/>
          <a:ln w="28440">
            <a:solidFill>
              <a:srgbClr val="669900"/>
            </a:solidFill>
            <a:miter lim="800000"/>
            <a:headEnd/>
            <a:tailEnd/>
          </a:ln>
          <a:extLst>
            <a:ext uri="{909E8E84-426E-40DD-AFC4-6F175D3DCCD1}">
              <a14:hiddenFill xmlns:a14="http://schemas.microsoft.com/office/drawing/2010/main">
                <a:noFill/>
              </a14:hiddenFill>
            </a:ext>
          </a:extLst>
        </p:spPr>
        <p:txBody>
          <a:bodyPr lIns="81743" tIns="40870" rIns="81743" bIns="40870"/>
          <a:lstStyle/>
          <a:p>
            <a:pPr defTabSz="401569" fontAlgn="base">
              <a:spcBef>
                <a:spcPct val="0"/>
              </a:spcBef>
              <a:spcAft>
                <a:spcPct val="0"/>
              </a:spcAft>
              <a:buClr>
                <a:srgbClr val="000000"/>
              </a:buClr>
              <a:buSzPct val="100000"/>
            </a:pPr>
            <a:endParaRPr lang="en-US">
              <a:solidFill>
                <a:srgbClr val="FFFFFF"/>
              </a:solidFill>
              <a:latin typeface="Arial" charset="0"/>
              <a:cs typeface="Arial" charset="0"/>
            </a:endParaRPr>
          </a:p>
        </p:txBody>
      </p:sp>
      <p:sp>
        <p:nvSpPr>
          <p:cNvPr id="20485" name="Text Box 4"/>
          <p:cNvSpPr txBox="1">
            <a:spLocks noChangeArrowheads="1"/>
          </p:cNvSpPr>
          <p:nvPr/>
        </p:nvSpPr>
        <p:spPr bwMode="auto">
          <a:xfrm>
            <a:off x="6411768" y="6553200"/>
            <a:ext cx="2427432" cy="23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065" tIns="45697" rIns="91065" bIns="45697">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9pPr>
          </a:lstStyle>
          <a:p>
            <a:pPr algn="r" defTabSz="401569" eaLnBrk="1" fontAlgn="base" hangingPunct="1">
              <a:spcBef>
                <a:spcPct val="0"/>
              </a:spcBef>
              <a:spcAft>
                <a:spcPct val="0"/>
              </a:spcAft>
              <a:buClr>
                <a:srgbClr val="000000"/>
              </a:buClr>
              <a:buSzPct val="100000"/>
            </a:pPr>
            <a:r>
              <a:rPr lang="en-US" sz="900" dirty="0">
                <a:solidFill>
                  <a:srgbClr val="000000"/>
                </a:solidFill>
                <a:latin typeface="Franklin Gothic Medium" charset="0"/>
              </a:rPr>
              <a:t>©2009 dōTERRA INTERNATIONAL,LLC</a:t>
            </a:r>
          </a:p>
        </p:txBody>
      </p:sp>
      <p:sp>
        <p:nvSpPr>
          <p:cNvPr id="20486" name="Text Box 5"/>
          <p:cNvSpPr txBox="1">
            <a:spLocks noChangeArrowheads="1"/>
          </p:cNvSpPr>
          <p:nvPr/>
        </p:nvSpPr>
        <p:spPr bwMode="auto">
          <a:xfrm>
            <a:off x="415639" y="1371600"/>
            <a:ext cx="7253432" cy="280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065" tIns="45697" rIns="91065" bIns="45697">
            <a:spAutoFit/>
          </a:bodyPr>
          <a:lstStyle>
            <a:lvl1pPr marL="276225" indent="-276225" eaLnBrk="0" hangingPunct="0">
              <a:tabLst>
                <a:tab pos="276225" algn="l"/>
                <a:tab pos="723900" algn="l"/>
                <a:tab pos="1173163" algn="l"/>
                <a:tab pos="1622425" algn="l"/>
                <a:tab pos="2071688" algn="l"/>
                <a:tab pos="2520950" algn="l"/>
                <a:tab pos="2970213" algn="l"/>
                <a:tab pos="3419475" algn="l"/>
                <a:tab pos="3868738" algn="l"/>
                <a:tab pos="4318000" algn="l"/>
                <a:tab pos="4767263" algn="l"/>
                <a:tab pos="5216525" algn="l"/>
                <a:tab pos="5665788" algn="l"/>
                <a:tab pos="6115050" algn="l"/>
                <a:tab pos="6564313" algn="l"/>
                <a:tab pos="7013575" algn="l"/>
                <a:tab pos="7462838" algn="l"/>
                <a:tab pos="7912100" algn="l"/>
                <a:tab pos="8361363" algn="l"/>
                <a:tab pos="8810625" algn="l"/>
                <a:tab pos="9259888" algn="l"/>
              </a:tabLst>
              <a:defRPr sz="2000">
                <a:solidFill>
                  <a:schemeClr val="bg1"/>
                </a:solidFill>
                <a:latin typeface="Arial" charset="0"/>
                <a:cs typeface="Arial" charset="0"/>
              </a:defRPr>
            </a:lvl1pPr>
            <a:lvl2pPr eaLnBrk="0" hangingPunct="0">
              <a:tabLst>
                <a:tab pos="276225" algn="l"/>
                <a:tab pos="723900" algn="l"/>
                <a:tab pos="1173163" algn="l"/>
                <a:tab pos="1622425" algn="l"/>
                <a:tab pos="2071688" algn="l"/>
                <a:tab pos="2520950" algn="l"/>
                <a:tab pos="2970213" algn="l"/>
                <a:tab pos="3419475" algn="l"/>
                <a:tab pos="3868738" algn="l"/>
                <a:tab pos="4318000" algn="l"/>
                <a:tab pos="4767263" algn="l"/>
                <a:tab pos="5216525" algn="l"/>
                <a:tab pos="5665788" algn="l"/>
                <a:tab pos="6115050" algn="l"/>
                <a:tab pos="6564313" algn="l"/>
                <a:tab pos="7013575" algn="l"/>
                <a:tab pos="7462838" algn="l"/>
                <a:tab pos="7912100" algn="l"/>
                <a:tab pos="8361363" algn="l"/>
                <a:tab pos="8810625" algn="l"/>
                <a:tab pos="9259888" algn="l"/>
              </a:tabLst>
              <a:defRPr sz="2000">
                <a:solidFill>
                  <a:schemeClr val="bg1"/>
                </a:solidFill>
                <a:latin typeface="Arial" charset="0"/>
                <a:cs typeface="Arial" charset="0"/>
              </a:defRPr>
            </a:lvl2pPr>
            <a:lvl3pPr eaLnBrk="0" hangingPunct="0">
              <a:tabLst>
                <a:tab pos="276225" algn="l"/>
                <a:tab pos="723900" algn="l"/>
                <a:tab pos="1173163" algn="l"/>
                <a:tab pos="1622425" algn="l"/>
                <a:tab pos="2071688" algn="l"/>
                <a:tab pos="2520950" algn="l"/>
                <a:tab pos="2970213" algn="l"/>
                <a:tab pos="3419475" algn="l"/>
                <a:tab pos="3868738" algn="l"/>
                <a:tab pos="4318000" algn="l"/>
                <a:tab pos="4767263" algn="l"/>
                <a:tab pos="5216525" algn="l"/>
                <a:tab pos="5665788" algn="l"/>
                <a:tab pos="6115050" algn="l"/>
                <a:tab pos="6564313" algn="l"/>
                <a:tab pos="7013575" algn="l"/>
                <a:tab pos="7462838" algn="l"/>
                <a:tab pos="7912100" algn="l"/>
                <a:tab pos="8361363" algn="l"/>
                <a:tab pos="8810625" algn="l"/>
                <a:tab pos="9259888" algn="l"/>
              </a:tabLst>
              <a:defRPr sz="2000">
                <a:solidFill>
                  <a:schemeClr val="bg1"/>
                </a:solidFill>
                <a:latin typeface="Arial" charset="0"/>
                <a:cs typeface="Arial" charset="0"/>
              </a:defRPr>
            </a:lvl3pPr>
            <a:lvl4pPr eaLnBrk="0" hangingPunct="0">
              <a:tabLst>
                <a:tab pos="276225" algn="l"/>
                <a:tab pos="723900" algn="l"/>
                <a:tab pos="1173163" algn="l"/>
                <a:tab pos="1622425" algn="l"/>
                <a:tab pos="2071688" algn="l"/>
                <a:tab pos="2520950" algn="l"/>
                <a:tab pos="2970213" algn="l"/>
                <a:tab pos="3419475" algn="l"/>
                <a:tab pos="3868738" algn="l"/>
                <a:tab pos="4318000" algn="l"/>
                <a:tab pos="4767263" algn="l"/>
                <a:tab pos="5216525" algn="l"/>
                <a:tab pos="5665788" algn="l"/>
                <a:tab pos="6115050" algn="l"/>
                <a:tab pos="6564313" algn="l"/>
                <a:tab pos="7013575" algn="l"/>
                <a:tab pos="7462838" algn="l"/>
                <a:tab pos="7912100" algn="l"/>
                <a:tab pos="8361363" algn="l"/>
                <a:tab pos="8810625" algn="l"/>
                <a:tab pos="9259888" algn="l"/>
              </a:tabLst>
              <a:defRPr sz="2000">
                <a:solidFill>
                  <a:schemeClr val="bg1"/>
                </a:solidFill>
                <a:latin typeface="Arial" charset="0"/>
                <a:cs typeface="Arial" charset="0"/>
              </a:defRPr>
            </a:lvl4pPr>
            <a:lvl5pPr eaLnBrk="0" hangingPunct="0">
              <a:tabLst>
                <a:tab pos="276225" algn="l"/>
                <a:tab pos="723900" algn="l"/>
                <a:tab pos="1173163" algn="l"/>
                <a:tab pos="1622425" algn="l"/>
                <a:tab pos="2071688" algn="l"/>
                <a:tab pos="2520950" algn="l"/>
                <a:tab pos="2970213" algn="l"/>
                <a:tab pos="3419475" algn="l"/>
                <a:tab pos="3868738" algn="l"/>
                <a:tab pos="4318000" algn="l"/>
                <a:tab pos="4767263" algn="l"/>
                <a:tab pos="5216525" algn="l"/>
                <a:tab pos="5665788" algn="l"/>
                <a:tab pos="6115050" algn="l"/>
                <a:tab pos="6564313" algn="l"/>
                <a:tab pos="7013575" algn="l"/>
                <a:tab pos="7462838" algn="l"/>
                <a:tab pos="7912100" algn="l"/>
                <a:tab pos="8361363" algn="l"/>
                <a:tab pos="8810625" algn="l"/>
                <a:tab pos="9259888" algn="l"/>
              </a:tabLst>
              <a:defRPr sz="20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276225" algn="l"/>
                <a:tab pos="723900" algn="l"/>
                <a:tab pos="1173163" algn="l"/>
                <a:tab pos="1622425" algn="l"/>
                <a:tab pos="2071688" algn="l"/>
                <a:tab pos="2520950" algn="l"/>
                <a:tab pos="2970213" algn="l"/>
                <a:tab pos="3419475" algn="l"/>
                <a:tab pos="3868738" algn="l"/>
                <a:tab pos="4318000" algn="l"/>
                <a:tab pos="4767263" algn="l"/>
                <a:tab pos="5216525" algn="l"/>
                <a:tab pos="5665788" algn="l"/>
                <a:tab pos="6115050" algn="l"/>
                <a:tab pos="6564313" algn="l"/>
                <a:tab pos="7013575" algn="l"/>
                <a:tab pos="7462838" algn="l"/>
                <a:tab pos="7912100" algn="l"/>
                <a:tab pos="8361363" algn="l"/>
                <a:tab pos="8810625" algn="l"/>
                <a:tab pos="9259888" algn="l"/>
              </a:tabLst>
              <a:defRPr sz="20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276225" algn="l"/>
                <a:tab pos="723900" algn="l"/>
                <a:tab pos="1173163" algn="l"/>
                <a:tab pos="1622425" algn="l"/>
                <a:tab pos="2071688" algn="l"/>
                <a:tab pos="2520950" algn="l"/>
                <a:tab pos="2970213" algn="l"/>
                <a:tab pos="3419475" algn="l"/>
                <a:tab pos="3868738" algn="l"/>
                <a:tab pos="4318000" algn="l"/>
                <a:tab pos="4767263" algn="l"/>
                <a:tab pos="5216525" algn="l"/>
                <a:tab pos="5665788" algn="l"/>
                <a:tab pos="6115050" algn="l"/>
                <a:tab pos="6564313" algn="l"/>
                <a:tab pos="7013575" algn="l"/>
                <a:tab pos="7462838" algn="l"/>
                <a:tab pos="7912100" algn="l"/>
                <a:tab pos="8361363" algn="l"/>
                <a:tab pos="8810625" algn="l"/>
                <a:tab pos="9259888" algn="l"/>
              </a:tabLst>
              <a:defRPr sz="20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276225" algn="l"/>
                <a:tab pos="723900" algn="l"/>
                <a:tab pos="1173163" algn="l"/>
                <a:tab pos="1622425" algn="l"/>
                <a:tab pos="2071688" algn="l"/>
                <a:tab pos="2520950" algn="l"/>
                <a:tab pos="2970213" algn="l"/>
                <a:tab pos="3419475" algn="l"/>
                <a:tab pos="3868738" algn="l"/>
                <a:tab pos="4318000" algn="l"/>
                <a:tab pos="4767263" algn="l"/>
                <a:tab pos="5216525" algn="l"/>
                <a:tab pos="5665788" algn="l"/>
                <a:tab pos="6115050" algn="l"/>
                <a:tab pos="6564313" algn="l"/>
                <a:tab pos="7013575" algn="l"/>
                <a:tab pos="7462838" algn="l"/>
                <a:tab pos="7912100" algn="l"/>
                <a:tab pos="8361363" algn="l"/>
                <a:tab pos="8810625" algn="l"/>
                <a:tab pos="9259888" algn="l"/>
              </a:tabLst>
              <a:defRPr sz="20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276225" algn="l"/>
                <a:tab pos="723900" algn="l"/>
                <a:tab pos="1173163" algn="l"/>
                <a:tab pos="1622425" algn="l"/>
                <a:tab pos="2071688" algn="l"/>
                <a:tab pos="2520950" algn="l"/>
                <a:tab pos="2970213" algn="l"/>
                <a:tab pos="3419475" algn="l"/>
                <a:tab pos="3868738" algn="l"/>
                <a:tab pos="4318000" algn="l"/>
                <a:tab pos="4767263" algn="l"/>
                <a:tab pos="5216525" algn="l"/>
                <a:tab pos="5665788" algn="l"/>
                <a:tab pos="6115050" algn="l"/>
                <a:tab pos="6564313" algn="l"/>
                <a:tab pos="7013575" algn="l"/>
                <a:tab pos="7462838" algn="l"/>
                <a:tab pos="7912100" algn="l"/>
                <a:tab pos="8361363" algn="l"/>
                <a:tab pos="8810625" algn="l"/>
                <a:tab pos="9259888" algn="l"/>
              </a:tabLst>
              <a:defRPr sz="2000">
                <a:solidFill>
                  <a:schemeClr val="bg1"/>
                </a:solidFill>
                <a:latin typeface="Arial" charset="0"/>
                <a:cs typeface="Arial" charset="0"/>
              </a:defRPr>
            </a:lvl9pPr>
          </a:lstStyle>
          <a:p>
            <a:pPr defTabSz="401569" eaLnBrk="1" fontAlgn="base" hangingPunct="1">
              <a:spcBef>
                <a:spcPct val="0"/>
              </a:spcBef>
              <a:spcAft>
                <a:spcPct val="0"/>
              </a:spcAft>
              <a:buClr>
                <a:srgbClr val="FF0000"/>
              </a:buClr>
              <a:buSzPct val="100000"/>
              <a:buFont typeface="Franklin Gothic Medium" charset="0"/>
              <a:buChar char="+"/>
            </a:pPr>
            <a:r>
              <a:rPr lang="en-US" sz="2400" dirty="0">
                <a:solidFill>
                  <a:srgbClr val="000000"/>
                </a:solidFill>
                <a:latin typeface="Franklin Gothic Medium" pitchFamily="34" charset="0"/>
              </a:rPr>
              <a:t>Auf </a:t>
            </a:r>
            <a:r>
              <a:rPr lang="en-US" sz="2400" dirty="0" err="1">
                <a:solidFill>
                  <a:srgbClr val="000000"/>
                </a:solidFill>
                <a:latin typeface="Franklin Gothic Medium" pitchFamily="34" charset="0"/>
              </a:rPr>
              <a:t>Brust</a:t>
            </a:r>
            <a:r>
              <a:rPr lang="en-US" sz="2400" dirty="0">
                <a:solidFill>
                  <a:srgbClr val="000000"/>
                </a:solidFill>
                <a:latin typeface="Franklin Gothic Medium" pitchFamily="34" charset="0"/>
              </a:rPr>
              <a:t> und </a:t>
            </a:r>
            <a:r>
              <a:rPr lang="en-US" sz="2400" dirty="0" err="1">
                <a:solidFill>
                  <a:srgbClr val="000000"/>
                </a:solidFill>
                <a:latin typeface="Franklin Gothic Medium" pitchFamily="34" charset="0"/>
              </a:rPr>
              <a:t>Nacken</a:t>
            </a:r>
            <a:r>
              <a:rPr lang="en-US" sz="2400" dirty="0">
                <a:solidFill>
                  <a:srgbClr val="000000"/>
                </a:solidFill>
                <a:latin typeface="Franklin Gothic Medium" pitchFamily="34" charset="0"/>
              </a:rPr>
              <a:t> </a:t>
            </a:r>
            <a:r>
              <a:rPr lang="en-US" sz="2400" dirty="0" err="1">
                <a:solidFill>
                  <a:srgbClr val="000000"/>
                </a:solidFill>
                <a:latin typeface="Franklin Gothic Medium" pitchFamily="34" charset="0"/>
              </a:rPr>
              <a:t>auftragen</a:t>
            </a:r>
            <a:r>
              <a:rPr lang="en-US" sz="2400" dirty="0">
                <a:solidFill>
                  <a:srgbClr val="000000"/>
                </a:solidFill>
                <a:latin typeface="Franklin Gothic Medium" pitchFamily="34" charset="0"/>
              </a:rPr>
              <a:t> um </a:t>
            </a:r>
            <a:r>
              <a:rPr lang="en-US" sz="2400" dirty="0" err="1">
                <a:solidFill>
                  <a:srgbClr val="000000"/>
                </a:solidFill>
                <a:latin typeface="Franklin Gothic Medium" pitchFamily="34" charset="0"/>
              </a:rPr>
              <a:t>Lungen</a:t>
            </a:r>
            <a:r>
              <a:rPr lang="en-US" sz="2400" dirty="0">
                <a:solidFill>
                  <a:srgbClr val="000000"/>
                </a:solidFill>
                <a:latin typeface="Franklin Gothic Medium" pitchFamily="34" charset="0"/>
              </a:rPr>
              <a:t> und </a:t>
            </a:r>
            <a:r>
              <a:rPr lang="en-US" sz="2400" dirty="0" err="1">
                <a:solidFill>
                  <a:srgbClr val="000000"/>
                </a:solidFill>
                <a:latin typeface="Franklin Gothic Medium" pitchFamily="34" charset="0"/>
              </a:rPr>
              <a:t>Nebenhöhlen</a:t>
            </a:r>
            <a:r>
              <a:rPr lang="en-US" sz="2400" dirty="0">
                <a:solidFill>
                  <a:srgbClr val="000000"/>
                </a:solidFill>
                <a:latin typeface="Franklin Gothic Medium" pitchFamily="34" charset="0"/>
              </a:rPr>
              <a:t> </a:t>
            </a:r>
            <a:r>
              <a:rPr lang="en-US" sz="2400" dirty="0" err="1">
                <a:solidFill>
                  <a:srgbClr val="000000"/>
                </a:solidFill>
                <a:latin typeface="Franklin Gothic Medium" pitchFamily="34" charset="0"/>
              </a:rPr>
              <a:t>zu</a:t>
            </a:r>
            <a:r>
              <a:rPr lang="en-US" sz="2400" dirty="0">
                <a:solidFill>
                  <a:srgbClr val="000000"/>
                </a:solidFill>
                <a:latin typeface="Franklin Gothic Medium" pitchFamily="34" charset="0"/>
              </a:rPr>
              <a:t> </a:t>
            </a:r>
            <a:r>
              <a:rPr lang="en-US" sz="2400" dirty="0" err="1">
                <a:solidFill>
                  <a:srgbClr val="000000"/>
                </a:solidFill>
                <a:latin typeface="Franklin Gothic Medium" pitchFamily="34" charset="0"/>
              </a:rPr>
              <a:t>befreien</a:t>
            </a:r>
            <a:endParaRPr lang="en-US" sz="2400" dirty="0">
              <a:solidFill>
                <a:srgbClr val="000000"/>
              </a:solidFill>
              <a:latin typeface="Franklin Gothic Medium" pitchFamily="34" charset="0"/>
            </a:endParaRPr>
          </a:p>
          <a:p>
            <a:pPr defTabSz="401569" eaLnBrk="1" fontAlgn="base" hangingPunct="1">
              <a:spcBef>
                <a:spcPct val="0"/>
              </a:spcBef>
              <a:spcAft>
                <a:spcPct val="0"/>
              </a:spcAft>
              <a:buClr>
                <a:srgbClr val="FF0000"/>
              </a:buClr>
              <a:buSzPct val="100000"/>
              <a:buFont typeface="Franklin Gothic Medium" charset="0"/>
              <a:buChar char="+"/>
            </a:pPr>
            <a:endParaRPr lang="en-US" sz="1600" dirty="0">
              <a:solidFill>
                <a:srgbClr val="000000"/>
              </a:solidFill>
              <a:latin typeface="Franklin Gothic Medium" pitchFamily="34" charset="0"/>
            </a:endParaRPr>
          </a:p>
          <a:p>
            <a:pPr defTabSz="401569" eaLnBrk="1" fontAlgn="base" hangingPunct="1">
              <a:spcBef>
                <a:spcPct val="0"/>
              </a:spcBef>
              <a:spcAft>
                <a:spcPct val="0"/>
              </a:spcAft>
              <a:buClr>
                <a:srgbClr val="FF0000"/>
              </a:buClr>
              <a:buSzPct val="100000"/>
              <a:buFont typeface="Franklin Gothic Medium" charset="0"/>
              <a:buChar char="+"/>
            </a:pPr>
            <a:r>
              <a:rPr lang="en-US" sz="2400" dirty="0" err="1">
                <a:solidFill>
                  <a:srgbClr val="000000"/>
                </a:solidFill>
                <a:latin typeface="Franklin Gothic Medium" pitchFamily="34" charset="0"/>
              </a:rPr>
              <a:t>Zerstäuben</a:t>
            </a:r>
            <a:r>
              <a:rPr lang="en-US" sz="2400" dirty="0">
                <a:solidFill>
                  <a:srgbClr val="000000"/>
                </a:solidFill>
                <a:latin typeface="Franklin Gothic Medium" pitchFamily="34" charset="0"/>
              </a:rPr>
              <a:t> </a:t>
            </a:r>
            <a:r>
              <a:rPr lang="en-US" sz="2400" dirty="0" err="1">
                <a:solidFill>
                  <a:srgbClr val="000000"/>
                </a:solidFill>
                <a:latin typeface="Franklin Gothic Medium" pitchFamily="34" charset="0"/>
              </a:rPr>
              <a:t>oder</a:t>
            </a:r>
            <a:r>
              <a:rPr lang="en-US" sz="2400" dirty="0">
                <a:solidFill>
                  <a:srgbClr val="000000"/>
                </a:solidFill>
                <a:latin typeface="Franklin Gothic Medium" pitchFamily="34" charset="0"/>
              </a:rPr>
              <a:t> </a:t>
            </a:r>
            <a:r>
              <a:rPr lang="en-US" sz="2400" dirty="0" err="1">
                <a:solidFill>
                  <a:srgbClr val="000000"/>
                </a:solidFill>
                <a:latin typeface="Franklin Gothic Medium" pitchFamily="34" charset="0"/>
              </a:rPr>
              <a:t>dem</a:t>
            </a:r>
            <a:r>
              <a:rPr lang="en-US" sz="2400" dirty="0">
                <a:solidFill>
                  <a:srgbClr val="000000"/>
                </a:solidFill>
                <a:latin typeface="Franklin Gothic Medium" pitchFamily="34" charset="0"/>
              </a:rPr>
              <a:t> </a:t>
            </a:r>
            <a:r>
              <a:rPr lang="en-US" sz="2400" dirty="0" err="1">
                <a:solidFill>
                  <a:srgbClr val="000000"/>
                </a:solidFill>
                <a:latin typeface="Franklin Gothic Medium" pitchFamily="34" charset="0"/>
              </a:rPr>
              <a:t>Luftbefeuchter</a:t>
            </a:r>
            <a:r>
              <a:rPr lang="en-US" sz="2400" dirty="0">
                <a:solidFill>
                  <a:srgbClr val="000000"/>
                </a:solidFill>
                <a:latin typeface="Franklin Gothic Medium" pitchFamily="34" charset="0"/>
              </a:rPr>
              <a:t> </a:t>
            </a:r>
            <a:r>
              <a:rPr lang="en-US" sz="2400" dirty="0" err="1">
                <a:solidFill>
                  <a:srgbClr val="000000"/>
                </a:solidFill>
                <a:latin typeface="Franklin Gothic Medium" pitchFamily="34" charset="0"/>
              </a:rPr>
              <a:t>beigeben</a:t>
            </a:r>
            <a:r>
              <a:rPr lang="en-US" sz="2400" dirty="0">
                <a:solidFill>
                  <a:srgbClr val="000000"/>
                </a:solidFill>
                <a:latin typeface="Franklin Gothic Medium" pitchFamily="34" charset="0"/>
              </a:rPr>
              <a:t> </a:t>
            </a:r>
          </a:p>
          <a:p>
            <a:pPr marL="0" indent="0" defTabSz="401569" eaLnBrk="1" fontAlgn="base" hangingPunct="1">
              <a:spcBef>
                <a:spcPct val="0"/>
              </a:spcBef>
              <a:spcAft>
                <a:spcPct val="0"/>
              </a:spcAft>
              <a:buClr>
                <a:srgbClr val="FF0000"/>
              </a:buClr>
              <a:buSzPct val="100000"/>
            </a:pPr>
            <a:r>
              <a:rPr lang="en-US" sz="2400" dirty="0">
                <a:solidFill>
                  <a:srgbClr val="000000"/>
                </a:solidFill>
                <a:latin typeface="Franklin Gothic Medium" pitchFamily="34" charset="0"/>
              </a:rPr>
              <a:t>    </a:t>
            </a:r>
            <a:r>
              <a:rPr lang="en-US" sz="2400" dirty="0" err="1">
                <a:solidFill>
                  <a:srgbClr val="000000"/>
                </a:solidFill>
                <a:latin typeface="Franklin Gothic Medium" pitchFamily="34" charset="0"/>
              </a:rPr>
              <a:t>für</a:t>
            </a:r>
            <a:r>
              <a:rPr lang="en-US" sz="2400" dirty="0">
                <a:solidFill>
                  <a:srgbClr val="000000"/>
                </a:solidFill>
                <a:latin typeface="Franklin Gothic Medium" pitchFamily="34" charset="0"/>
              </a:rPr>
              <a:t> </a:t>
            </a:r>
            <a:r>
              <a:rPr lang="en-US" sz="2400" dirty="0" err="1">
                <a:solidFill>
                  <a:srgbClr val="000000"/>
                </a:solidFill>
                <a:latin typeface="Franklin Gothic Medium" pitchFamily="34" charset="0"/>
              </a:rPr>
              <a:t>einen</a:t>
            </a:r>
            <a:r>
              <a:rPr lang="en-US" sz="2400" dirty="0">
                <a:solidFill>
                  <a:srgbClr val="000000"/>
                </a:solidFill>
                <a:latin typeface="Franklin Gothic Medium" pitchFamily="34" charset="0"/>
              </a:rPr>
              <a:t> </a:t>
            </a:r>
            <a:r>
              <a:rPr lang="en-US" sz="2400" dirty="0" err="1">
                <a:solidFill>
                  <a:srgbClr val="000000"/>
                </a:solidFill>
                <a:latin typeface="Franklin Gothic Medium" pitchFamily="34" charset="0"/>
              </a:rPr>
              <a:t>erholsameren</a:t>
            </a:r>
            <a:r>
              <a:rPr lang="en-US" sz="2400" dirty="0">
                <a:solidFill>
                  <a:srgbClr val="000000"/>
                </a:solidFill>
                <a:latin typeface="Franklin Gothic Medium" pitchFamily="34" charset="0"/>
              </a:rPr>
              <a:t> </a:t>
            </a:r>
            <a:r>
              <a:rPr lang="en-US" sz="2400" dirty="0" err="1">
                <a:solidFill>
                  <a:srgbClr val="000000"/>
                </a:solidFill>
                <a:latin typeface="Franklin Gothic Medium" pitchFamily="34" charset="0"/>
              </a:rPr>
              <a:t>Schlaf</a:t>
            </a:r>
            <a:endParaRPr lang="en-US" sz="2400" dirty="0">
              <a:solidFill>
                <a:srgbClr val="000000"/>
              </a:solidFill>
              <a:latin typeface="Franklin Gothic Medium" pitchFamily="34" charset="0"/>
            </a:endParaRPr>
          </a:p>
          <a:p>
            <a:pPr defTabSz="401569" eaLnBrk="1" fontAlgn="base" hangingPunct="1">
              <a:spcBef>
                <a:spcPct val="0"/>
              </a:spcBef>
              <a:spcAft>
                <a:spcPct val="0"/>
              </a:spcAft>
            </a:pPr>
            <a:endParaRPr lang="en-US" sz="1600" dirty="0">
              <a:solidFill>
                <a:srgbClr val="000000"/>
              </a:solidFill>
              <a:latin typeface="Franklin Gothic Medium" pitchFamily="34" charset="0"/>
            </a:endParaRPr>
          </a:p>
          <a:p>
            <a:pPr defTabSz="401569" eaLnBrk="1" fontAlgn="base" hangingPunct="1">
              <a:spcBef>
                <a:spcPct val="0"/>
              </a:spcBef>
              <a:spcAft>
                <a:spcPct val="0"/>
              </a:spcAft>
              <a:buClr>
                <a:srgbClr val="FF0000"/>
              </a:buClr>
              <a:buSzPct val="100000"/>
              <a:buFont typeface="Franklin Gothic Medium" charset="0"/>
              <a:buChar char="+"/>
            </a:pPr>
            <a:r>
              <a:rPr lang="en-US" sz="2400" dirty="0" err="1">
                <a:solidFill>
                  <a:srgbClr val="000000"/>
                </a:solidFill>
                <a:latin typeface="Franklin Gothic Medium" pitchFamily="34" charset="0"/>
              </a:rPr>
              <a:t>Bei</a:t>
            </a:r>
            <a:r>
              <a:rPr lang="en-US" sz="2400" dirty="0">
                <a:solidFill>
                  <a:srgbClr val="000000"/>
                </a:solidFill>
                <a:latin typeface="Franklin Gothic Medium" pitchFamily="34" charset="0"/>
              </a:rPr>
              <a:t> </a:t>
            </a:r>
            <a:r>
              <a:rPr lang="en-US" sz="2400" dirty="0" err="1">
                <a:solidFill>
                  <a:srgbClr val="000000"/>
                </a:solidFill>
                <a:latin typeface="Franklin Gothic Medium" pitchFamily="34" charset="0"/>
              </a:rPr>
              <a:t>saisonalen</a:t>
            </a:r>
            <a:r>
              <a:rPr lang="en-US" sz="2400" dirty="0">
                <a:solidFill>
                  <a:srgbClr val="000000"/>
                </a:solidFill>
                <a:latin typeface="Franklin Gothic Medium" pitchFamily="34" charset="0"/>
              </a:rPr>
              <a:t> </a:t>
            </a:r>
            <a:r>
              <a:rPr lang="en-US" sz="2400" dirty="0" err="1">
                <a:solidFill>
                  <a:srgbClr val="000000"/>
                </a:solidFill>
                <a:latin typeface="Franklin Gothic Medium" pitchFamily="34" charset="0"/>
              </a:rPr>
              <a:t>Atembeschwerden</a:t>
            </a:r>
            <a:r>
              <a:rPr lang="en-US" sz="2400" dirty="0">
                <a:solidFill>
                  <a:srgbClr val="000000"/>
                </a:solidFill>
                <a:latin typeface="Franklin Gothic Medium" pitchFamily="34" charset="0"/>
              </a:rPr>
              <a:t> auf </a:t>
            </a:r>
            <a:r>
              <a:rPr lang="en-US" sz="2400" dirty="0" err="1">
                <a:solidFill>
                  <a:srgbClr val="000000"/>
                </a:solidFill>
                <a:latin typeface="Franklin Gothic Medium" pitchFamily="34" charset="0"/>
              </a:rPr>
              <a:t>Brust</a:t>
            </a:r>
            <a:r>
              <a:rPr lang="en-US" sz="2400" dirty="0">
                <a:solidFill>
                  <a:srgbClr val="000000"/>
                </a:solidFill>
                <a:latin typeface="Franklin Gothic Medium" pitchFamily="34" charset="0"/>
              </a:rPr>
              <a:t> </a:t>
            </a:r>
            <a:r>
              <a:rPr lang="en-US" sz="2400" dirty="0" err="1">
                <a:solidFill>
                  <a:srgbClr val="000000"/>
                </a:solidFill>
                <a:latin typeface="Franklin Gothic Medium" pitchFamily="34" charset="0"/>
              </a:rPr>
              <a:t>oder</a:t>
            </a:r>
            <a:r>
              <a:rPr lang="en-US" sz="2400" dirty="0">
                <a:solidFill>
                  <a:srgbClr val="000000"/>
                </a:solidFill>
                <a:latin typeface="Franklin Gothic Medium" pitchFamily="34" charset="0"/>
              </a:rPr>
              <a:t> </a:t>
            </a:r>
            <a:r>
              <a:rPr lang="en-US" sz="2400" dirty="0" err="1">
                <a:solidFill>
                  <a:srgbClr val="000000"/>
                </a:solidFill>
                <a:latin typeface="Franklin Gothic Medium" pitchFamily="34" charset="0"/>
              </a:rPr>
              <a:t>Fußsohlen</a:t>
            </a:r>
            <a:r>
              <a:rPr lang="en-US" sz="2400" dirty="0">
                <a:solidFill>
                  <a:srgbClr val="000000"/>
                </a:solidFill>
                <a:latin typeface="Franklin Gothic Medium" pitchFamily="34" charset="0"/>
              </a:rPr>
              <a:t> </a:t>
            </a:r>
            <a:r>
              <a:rPr lang="en-US" sz="2400" dirty="0" err="1">
                <a:solidFill>
                  <a:srgbClr val="000000"/>
                </a:solidFill>
                <a:latin typeface="Franklin Gothic Medium" pitchFamily="34" charset="0"/>
              </a:rPr>
              <a:t>auftragen</a:t>
            </a:r>
            <a:endParaRPr lang="en-US" sz="2900" dirty="0">
              <a:solidFill>
                <a:srgbClr val="000000"/>
              </a:solidFill>
              <a:latin typeface="Franklin Gothic Book" charset="0"/>
            </a:endParaRPr>
          </a:p>
        </p:txBody>
      </p:sp>
      <p:sp>
        <p:nvSpPr>
          <p:cNvPr id="20487" name="Text Box 7"/>
          <p:cNvSpPr txBox="1">
            <a:spLocks noChangeArrowheads="1"/>
          </p:cNvSpPr>
          <p:nvPr/>
        </p:nvSpPr>
        <p:spPr bwMode="auto">
          <a:xfrm>
            <a:off x="3743614" y="5933515"/>
            <a:ext cx="828386" cy="800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065" tIns="45697" rIns="91065" bIns="45697">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rial" charset="0"/>
                <a:cs typeface="Arial" charset="0"/>
              </a:defRPr>
            </a:lvl9pPr>
          </a:lstStyle>
          <a:p>
            <a:pPr defTabSz="401569" eaLnBrk="1" fontAlgn="base" hangingPunct="1">
              <a:spcBef>
                <a:spcPct val="0"/>
              </a:spcBef>
              <a:spcAft>
                <a:spcPct val="0"/>
              </a:spcAft>
              <a:buClr>
                <a:srgbClr val="000000"/>
              </a:buClr>
              <a:buSzPct val="100000"/>
            </a:pPr>
            <a:r>
              <a:rPr lang="en-US" sz="4600" dirty="0">
                <a:solidFill>
                  <a:srgbClr val="FF0000"/>
                </a:solidFill>
                <a:latin typeface="Franklin Gothic Medium" charset="0"/>
              </a:rPr>
              <a:t>+</a:t>
            </a:r>
          </a:p>
        </p:txBody>
      </p:sp>
      <p:sp>
        <p:nvSpPr>
          <p:cNvPr id="20488" name="Line 8"/>
          <p:cNvSpPr>
            <a:spLocks noChangeShapeType="1"/>
          </p:cNvSpPr>
          <p:nvPr/>
        </p:nvSpPr>
        <p:spPr bwMode="auto">
          <a:xfrm flipH="1">
            <a:off x="5758312" y="5297581"/>
            <a:ext cx="15875" cy="487456"/>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lIns="81743" tIns="40870" rIns="81743" bIns="40870"/>
          <a:lstStyle/>
          <a:p>
            <a:pPr defTabSz="401569" fontAlgn="base">
              <a:spcBef>
                <a:spcPct val="0"/>
              </a:spcBef>
              <a:spcAft>
                <a:spcPct val="0"/>
              </a:spcAft>
              <a:buClr>
                <a:srgbClr val="000000"/>
              </a:buClr>
              <a:buSzPct val="100000"/>
            </a:pPr>
            <a:endParaRPr lang="en-US">
              <a:solidFill>
                <a:srgbClr val="FFFFFF"/>
              </a:solidFill>
              <a:latin typeface="Arial" charset="0"/>
              <a:cs typeface="Arial" charset="0"/>
            </a:endParaRPr>
          </a:p>
        </p:txBody>
      </p:sp>
      <p:pic>
        <p:nvPicPr>
          <p:cNvPr id="2048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2336" y="5233149"/>
            <a:ext cx="639329" cy="61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49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1966" y="5216339"/>
            <a:ext cx="681182" cy="654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49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0864" y="5216338"/>
            <a:ext cx="656648" cy="645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492" name="TextBox 5"/>
          <p:cNvSpPr txBox="1">
            <a:spLocks noChangeArrowheads="1"/>
          </p:cNvSpPr>
          <p:nvPr/>
        </p:nvSpPr>
        <p:spPr bwMode="auto">
          <a:xfrm>
            <a:off x="4212359" y="6014174"/>
            <a:ext cx="5769841" cy="61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67" tIns="45536" rIns="91067" bIns="45536" anchor="b">
            <a:spAutoFit/>
          </a:bodyPr>
          <a:lstStyle/>
          <a:p>
            <a:pPr defTabSz="401569" fontAlgn="base">
              <a:spcBef>
                <a:spcPct val="0"/>
              </a:spcBef>
              <a:spcAft>
                <a:spcPct val="0"/>
              </a:spcAft>
              <a:buClr>
                <a:srgbClr val="000000"/>
              </a:buClr>
              <a:buSzPct val="100000"/>
            </a:pPr>
            <a:r>
              <a:rPr lang="en-US" sz="3400" dirty="0">
                <a:solidFill>
                  <a:srgbClr val="000000"/>
                </a:solidFill>
                <a:latin typeface="Franklin Gothic Book" charset="0"/>
                <a:cs typeface="Arial" charset="0"/>
              </a:rPr>
              <a:t>FAMILY PHYSICIAN</a:t>
            </a:r>
            <a:r>
              <a:rPr lang="en-US" sz="2200" baseline="60000" dirty="0">
                <a:solidFill>
                  <a:srgbClr val="000000"/>
                </a:solidFill>
                <a:latin typeface="Franklin Gothic Book" charset="0"/>
                <a:cs typeface="Arial" charset="0"/>
              </a:rPr>
              <a:t>™</a:t>
            </a:r>
            <a:r>
              <a:rPr lang="en-US" dirty="0">
                <a:solidFill>
                  <a:srgbClr val="000000"/>
                </a:solidFill>
                <a:latin typeface="Franklin Gothic Book" charset="0"/>
                <a:cs typeface="Arial" charset="0"/>
              </a:rPr>
              <a:t> </a:t>
            </a:r>
            <a:r>
              <a:rPr lang="en-US" sz="3400" dirty="0">
                <a:solidFill>
                  <a:srgbClr val="000000"/>
                </a:solidFill>
                <a:latin typeface="Franklin Gothic Book" charset="0"/>
                <a:cs typeface="Arial" charset="0"/>
              </a:rPr>
              <a:t>KIT</a:t>
            </a:r>
            <a:endParaRPr lang="en-US" sz="3400" baseline="14000" dirty="0">
              <a:solidFill>
                <a:srgbClr val="000000"/>
              </a:solidFill>
              <a:latin typeface="Franklin Gothic Demi" pitchFamily="34" charset="0"/>
              <a:cs typeface="Arial" charset="0"/>
            </a:endParaRPr>
          </a:p>
        </p:txBody>
      </p:sp>
      <p:sp>
        <p:nvSpPr>
          <p:cNvPr id="2" name="TextBox 1"/>
          <p:cNvSpPr txBox="1"/>
          <p:nvPr/>
        </p:nvSpPr>
        <p:spPr>
          <a:xfrm>
            <a:off x="685800" y="4382869"/>
            <a:ext cx="6410360" cy="646331"/>
          </a:xfrm>
          <a:prstGeom prst="rect">
            <a:avLst/>
          </a:prstGeom>
          <a:noFill/>
        </p:spPr>
        <p:txBody>
          <a:bodyPr wrap="square" rtlCol="0">
            <a:spAutoFit/>
          </a:bodyPr>
          <a:lstStyle/>
          <a:p>
            <a:r>
              <a:rPr lang="en-US" dirty="0" err="1">
                <a:latin typeface="Franklin Gothic Medium" pitchFamily="34" charset="0"/>
              </a:rPr>
              <a:t>Propriet</a:t>
            </a:r>
            <a:r>
              <a:rPr lang="en-US" dirty="0" err="1">
                <a:solidFill>
                  <a:srgbClr val="000000"/>
                </a:solidFill>
                <a:latin typeface="Franklin Gothic Medium" pitchFamily="34" charset="0"/>
                <a:cs typeface="Arial Unicode MS" charset="0"/>
              </a:rPr>
              <a:t>äre</a:t>
            </a:r>
            <a:r>
              <a:rPr lang="en-US" dirty="0">
                <a:solidFill>
                  <a:srgbClr val="000000"/>
                </a:solidFill>
                <a:latin typeface="Franklin Gothic Medium" pitchFamily="34" charset="0"/>
              </a:rPr>
              <a:t> </a:t>
            </a:r>
            <a:r>
              <a:rPr lang="en-US" dirty="0" err="1">
                <a:solidFill>
                  <a:srgbClr val="000000"/>
                </a:solidFill>
                <a:latin typeface="Franklin Gothic Medium" pitchFamily="34" charset="0"/>
              </a:rPr>
              <a:t>Mischung</a:t>
            </a:r>
            <a:r>
              <a:rPr lang="en-US" dirty="0">
                <a:solidFill>
                  <a:srgbClr val="000000"/>
                </a:solidFill>
                <a:latin typeface="Franklin Gothic Medium" pitchFamily="34" charset="0"/>
              </a:rPr>
              <a:t> </a:t>
            </a:r>
            <a:r>
              <a:rPr lang="en-US" dirty="0" err="1">
                <a:solidFill>
                  <a:srgbClr val="000000"/>
                </a:solidFill>
                <a:latin typeface="Franklin Gothic Medium" pitchFamily="34" charset="0"/>
              </a:rPr>
              <a:t>aus</a:t>
            </a:r>
            <a:r>
              <a:rPr lang="en-US" dirty="0">
                <a:solidFill>
                  <a:srgbClr val="000000"/>
                </a:solidFill>
                <a:latin typeface="Franklin Gothic Medium" pitchFamily="34" charset="0"/>
                <a:cs typeface="Arial Unicode MS" charset="0"/>
              </a:rPr>
              <a:t>: </a:t>
            </a:r>
            <a:r>
              <a:rPr lang="en-US" dirty="0" err="1">
                <a:latin typeface="Franklin Gothic Medium" pitchFamily="34" charset="0"/>
              </a:rPr>
              <a:t>Lorbeer</a:t>
            </a:r>
            <a:r>
              <a:rPr lang="en-US" dirty="0">
                <a:latin typeface="Franklin Gothic Medium" pitchFamily="34" charset="0"/>
              </a:rPr>
              <a:t>, </a:t>
            </a:r>
            <a:r>
              <a:rPr lang="en-US" dirty="0" err="1">
                <a:latin typeface="Franklin Gothic Medium" pitchFamily="34" charset="0"/>
              </a:rPr>
              <a:t>Pfefferminze</a:t>
            </a:r>
            <a:r>
              <a:rPr lang="en-US" dirty="0">
                <a:latin typeface="Franklin Gothic Medium" pitchFamily="34" charset="0"/>
              </a:rPr>
              <a:t>, </a:t>
            </a:r>
            <a:r>
              <a:rPr lang="en-US" dirty="0" err="1">
                <a:latin typeface="Franklin Gothic Medium" pitchFamily="34" charset="0"/>
              </a:rPr>
              <a:t>Eukalyptus</a:t>
            </a:r>
            <a:r>
              <a:rPr lang="en-US" dirty="0">
                <a:latin typeface="Franklin Gothic Medium" pitchFamily="34" charset="0"/>
              </a:rPr>
              <a:t>, </a:t>
            </a:r>
          </a:p>
          <a:p>
            <a:r>
              <a:rPr lang="en-US" dirty="0">
                <a:latin typeface="Franklin Gothic Medium" pitchFamily="34" charset="0"/>
              </a:rPr>
              <a:t>                                              </a:t>
            </a:r>
            <a:r>
              <a:rPr lang="en-US" dirty="0" err="1">
                <a:latin typeface="Franklin Gothic Medium" pitchFamily="34" charset="0"/>
              </a:rPr>
              <a:t>Teebaum</a:t>
            </a:r>
            <a:r>
              <a:rPr lang="en-US" dirty="0">
                <a:latin typeface="Franklin Gothic Medium" pitchFamily="34" charset="0"/>
              </a:rPr>
              <a:t>, </a:t>
            </a:r>
            <a:r>
              <a:rPr lang="en-US" dirty="0" err="1">
                <a:latin typeface="Franklin Gothic Medium" pitchFamily="34" charset="0"/>
              </a:rPr>
              <a:t>Zitrone</a:t>
            </a:r>
            <a:r>
              <a:rPr lang="en-US" dirty="0">
                <a:latin typeface="Franklin Gothic Medium" pitchFamily="34" charset="0"/>
              </a:rPr>
              <a:t> und </a:t>
            </a:r>
            <a:r>
              <a:rPr lang="en-US" dirty="0" err="1">
                <a:latin typeface="Franklin Gothic Medium" pitchFamily="34" charset="0"/>
              </a:rPr>
              <a:t>Ravensara</a:t>
            </a:r>
            <a:endParaRPr lang="en-US" dirty="0">
              <a:latin typeface="Franklin Gothic Medium" pitchFamily="34" charset="0"/>
            </a:endParaRPr>
          </a:p>
        </p:txBody>
      </p:sp>
      <p:sp>
        <p:nvSpPr>
          <p:cNvPr id="14" name="Rectangle 13"/>
          <p:cNvSpPr/>
          <p:nvPr/>
        </p:nvSpPr>
        <p:spPr>
          <a:xfrm>
            <a:off x="476250" y="5867400"/>
            <a:ext cx="2495550" cy="712787"/>
          </a:xfrm>
          <a:prstGeom prst="rect">
            <a:avLst/>
          </a:prstGeom>
          <a:solidFill>
            <a:srgbClr val="8064A2"/>
          </a:solidFill>
          <a:ln w="3175" cap="flat" cmpd="sng" algn="ctr">
            <a:noFill/>
            <a:prstDash val="solid"/>
          </a:ln>
          <a:effectLst/>
        </p:spPr>
        <p:txBody>
          <a:bodyPr lIns="90875" tIns="45442" rIns="90875" bIns="45442"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12700">
                <a:solidFill>
                  <a:sysClr val="windowText" lastClr="000000"/>
                </a:solidFill>
              </a:ln>
              <a:solidFill>
                <a:sysClr val="window" lastClr="FFFFFF"/>
              </a:solidFill>
              <a:effectLst/>
              <a:uLnTx/>
              <a:uFillTx/>
              <a:latin typeface="Calibri"/>
              <a:ea typeface="+mn-ea"/>
              <a:cs typeface="+mn-cs"/>
            </a:endParaRPr>
          </a:p>
        </p:txBody>
      </p:sp>
      <p:pic>
        <p:nvPicPr>
          <p:cNvPr id="15" name="Picture 7" descr="IPC_Logo_lg_white.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1502" y="5943600"/>
            <a:ext cx="1975498" cy="64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25035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67" y="1109503"/>
            <a:ext cx="9144000" cy="1143000"/>
          </a:xfrm>
        </p:spPr>
        <p:txBody>
          <a:bodyPr>
            <a:normAutofit/>
          </a:bodyPr>
          <a:lstStyle/>
          <a:p>
            <a:r>
              <a:rPr lang="en-US" sz="5300" dirty="0" err="1"/>
              <a:t>Warum</a:t>
            </a:r>
            <a:r>
              <a:rPr lang="en-US" sz="5300" dirty="0">
                <a:solidFill>
                  <a:schemeClr val="tx2"/>
                </a:solidFill>
              </a:rPr>
              <a:t> </a:t>
            </a:r>
            <a:r>
              <a:rPr lang="en-US" sz="5300" cap="none" dirty="0">
                <a:solidFill>
                  <a:schemeClr val="tx2"/>
                </a:solidFill>
              </a:rPr>
              <a:t>dō</a:t>
            </a:r>
            <a:r>
              <a:rPr lang="en-US" sz="5300" dirty="0">
                <a:solidFill>
                  <a:schemeClr val="tx2"/>
                </a:solidFill>
              </a:rPr>
              <a:t>TERRA</a:t>
            </a:r>
            <a:r>
              <a:rPr lang="en-US" sz="5300" dirty="0"/>
              <a:t>?</a:t>
            </a:r>
          </a:p>
        </p:txBody>
      </p:sp>
      <p:sp>
        <p:nvSpPr>
          <p:cNvPr id="8" name="Subtitle 2"/>
          <p:cNvSpPr>
            <a:spLocks noGrp="1"/>
          </p:cNvSpPr>
          <p:nvPr>
            <p:ph idx="1"/>
          </p:nvPr>
        </p:nvSpPr>
        <p:spPr>
          <a:xfrm>
            <a:off x="2838005" y="2090911"/>
            <a:ext cx="5834099" cy="3097529"/>
          </a:xfrm>
        </p:spPr>
        <p:txBody>
          <a:bodyPr>
            <a:normAutofit/>
          </a:bodyPr>
          <a:lstStyle/>
          <a:p>
            <a:r>
              <a:rPr lang="en-US" sz="3200" b="1" dirty="0" err="1">
                <a:solidFill>
                  <a:schemeClr val="tx1">
                    <a:lumMod val="65000"/>
                    <a:lumOff val="35000"/>
                  </a:schemeClr>
                </a:solidFill>
                <a:latin typeface="Arial Narrow" panose="020B0606020202030204" pitchFamily="34" charset="0"/>
                <a:cs typeface="Arial" panose="020B0604020202020204" pitchFamily="34" charset="0"/>
              </a:rPr>
              <a:t>Qualität</a:t>
            </a:r>
            <a:r>
              <a:rPr lang="en-US" sz="3200" b="1" dirty="0">
                <a:solidFill>
                  <a:schemeClr val="tx1">
                    <a:lumMod val="65000"/>
                    <a:lumOff val="35000"/>
                  </a:schemeClr>
                </a:solidFill>
                <a:latin typeface="Arial Narrow" panose="020B0606020202030204" pitchFamily="34" charset="0"/>
                <a:cs typeface="Arial" panose="020B0604020202020204" pitchFamily="34" charset="0"/>
              </a:rPr>
              <a:t> und </a:t>
            </a:r>
            <a:r>
              <a:rPr lang="en-US" sz="3200" b="1" dirty="0" err="1">
                <a:solidFill>
                  <a:schemeClr val="tx1">
                    <a:lumMod val="65000"/>
                    <a:lumOff val="35000"/>
                  </a:schemeClr>
                </a:solidFill>
                <a:latin typeface="Arial Narrow" panose="020B0606020202030204" pitchFamily="34" charset="0"/>
                <a:cs typeface="Arial" panose="020B0604020202020204" pitchFamily="34" charset="0"/>
              </a:rPr>
              <a:t>Forschung</a:t>
            </a:r>
            <a:endParaRPr lang="en-US" sz="3200" b="1" dirty="0">
              <a:solidFill>
                <a:schemeClr val="tx1">
                  <a:lumMod val="65000"/>
                  <a:lumOff val="35000"/>
                </a:schemeClr>
              </a:solidFill>
              <a:latin typeface="Arial Narrow" panose="020B0606020202030204" pitchFamily="34" charset="0"/>
              <a:cs typeface="Arial" panose="020B0604020202020204" pitchFamily="34" charset="0"/>
            </a:endParaRPr>
          </a:p>
          <a:p>
            <a:r>
              <a:rPr lang="en-US" sz="3200" b="1" dirty="0" err="1">
                <a:solidFill>
                  <a:schemeClr val="tx1">
                    <a:lumMod val="65000"/>
                    <a:lumOff val="35000"/>
                  </a:schemeClr>
                </a:solidFill>
                <a:latin typeface="Arial Narrow" panose="020B0606020202030204" pitchFamily="34" charset="0"/>
                <a:cs typeface="Arial" panose="020B0604020202020204" pitchFamily="34" charset="0"/>
              </a:rPr>
              <a:t>Produkt</a:t>
            </a:r>
            <a:r>
              <a:rPr lang="en-US" sz="3200" b="1" dirty="0">
                <a:solidFill>
                  <a:schemeClr val="tx1">
                    <a:lumMod val="65000"/>
                    <a:lumOff val="35000"/>
                  </a:schemeClr>
                </a:solidFill>
                <a:latin typeface="Arial Narrow" panose="020B0606020202030204" pitchFamily="34" charset="0"/>
                <a:cs typeface="Arial" panose="020B0604020202020204" pitchFamily="34" charset="0"/>
              </a:rPr>
              <a:t> Innovation</a:t>
            </a:r>
          </a:p>
          <a:p>
            <a:r>
              <a:rPr lang="en-US" sz="3200" b="1" dirty="0">
                <a:solidFill>
                  <a:schemeClr val="tx1">
                    <a:lumMod val="65000"/>
                    <a:lumOff val="35000"/>
                  </a:schemeClr>
                </a:solidFill>
                <a:latin typeface="Arial Narrow" panose="020B0606020202030204" pitchFamily="34" charset="0"/>
                <a:cs typeface="Arial" panose="020B0604020202020204" pitchFamily="34" charset="0"/>
              </a:rPr>
              <a:t>Sourcing (</a:t>
            </a:r>
            <a:r>
              <a:rPr lang="en-US" sz="3200" b="1" dirty="0" err="1">
                <a:solidFill>
                  <a:schemeClr val="tx1">
                    <a:lumMod val="65000"/>
                    <a:lumOff val="35000"/>
                  </a:schemeClr>
                </a:solidFill>
                <a:latin typeface="Arial Narrow" panose="020B0606020202030204" pitchFamily="34" charset="0"/>
                <a:cs typeface="Arial" panose="020B0604020202020204" pitchFamily="34" charset="0"/>
              </a:rPr>
              <a:t>Anbau</a:t>
            </a:r>
            <a:r>
              <a:rPr lang="en-US" sz="3200" b="1" dirty="0">
                <a:solidFill>
                  <a:schemeClr val="tx1">
                    <a:lumMod val="65000"/>
                    <a:lumOff val="35000"/>
                  </a:schemeClr>
                </a:solidFill>
                <a:latin typeface="Arial Narrow" panose="020B0606020202030204" pitchFamily="34" charset="0"/>
                <a:cs typeface="Arial" panose="020B0604020202020204" pitchFamily="34" charset="0"/>
              </a:rPr>
              <a:t> &amp; </a:t>
            </a:r>
            <a:r>
              <a:rPr lang="en-US" sz="3200" b="1" dirty="0" err="1">
                <a:solidFill>
                  <a:schemeClr val="tx1">
                    <a:lumMod val="65000"/>
                    <a:lumOff val="35000"/>
                  </a:schemeClr>
                </a:solidFill>
                <a:latin typeface="Arial Narrow" panose="020B0606020202030204" pitchFamily="34" charset="0"/>
                <a:cs typeface="Arial" panose="020B0604020202020204" pitchFamily="34" charset="0"/>
              </a:rPr>
              <a:t>Gewinnung</a:t>
            </a:r>
            <a:r>
              <a:rPr lang="en-US" sz="3200" b="1" dirty="0">
                <a:solidFill>
                  <a:schemeClr val="tx1">
                    <a:lumMod val="65000"/>
                    <a:lumOff val="35000"/>
                  </a:schemeClr>
                </a:solidFill>
                <a:latin typeface="Arial Narrow" panose="020B0606020202030204" pitchFamily="34" charset="0"/>
                <a:cs typeface="Arial" panose="020B0604020202020204" pitchFamily="34" charset="0"/>
              </a:rPr>
              <a:t>) </a:t>
            </a:r>
          </a:p>
          <a:p>
            <a:r>
              <a:rPr lang="en-US" sz="3200" b="1" dirty="0">
                <a:solidFill>
                  <a:schemeClr val="tx1">
                    <a:lumMod val="65000"/>
                    <a:lumOff val="35000"/>
                  </a:schemeClr>
                </a:solidFill>
                <a:latin typeface="Arial Narrow" panose="020B0606020202030204" pitchFamily="34" charset="0"/>
                <a:cs typeface="Arial" panose="020B0604020202020204" pitchFamily="34" charset="0"/>
              </a:rPr>
              <a:t>Mission</a:t>
            </a:r>
          </a:p>
          <a:p>
            <a:pPr algn="l"/>
            <a:endParaRPr lang="en-US" dirty="0"/>
          </a:p>
        </p:txBody>
      </p:sp>
    </p:spTree>
    <p:extLst>
      <p:ext uri="{BB962C8B-B14F-4D97-AF65-F5344CB8AC3E}">
        <p14:creationId xmlns:p14="http://schemas.microsoft.com/office/powerpoint/2010/main" val="24587861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1296"/>
          <a:stretch/>
        </p:blipFill>
        <p:spPr>
          <a:xfrm>
            <a:off x="-118532" y="-53979"/>
            <a:ext cx="9262533" cy="6971073"/>
          </a:xfrm>
          <a:prstGeom prst="rect">
            <a:avLst/>
          </a:prstGeom>
        </p:spPr>
      </p:pic>
      <p:pic>
        <p:nvPicPr>
          <p:cNvPr id="7" name="Picture 6" descr="2015 Alive Logo Color White-03.png"/>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rot="21331560">
            <a:off x="138259" y="2041181"/>
            <a:ext cx="4119939" cy="2186215"/>
          </a:xfrm>
          <a:prstGeom prst="rect">
            <a:avLst/>
          </a:prstGeom>
          <a:ln>
            <a:noFill/>
          </a:ln>
          <a:effectLst>
            <a:outerShdw blurRad="41275" dist="38100" dir="2700000" sx="101000" sy="101000" algn="tl" rotWithShape="0">
              <a:prstClr val="black">
                <a:alpha val="63000"/>
              </a:prstClr>
            </a:outerShdw>
          </a:effectLst>
        </p:spPr>
      </p:pic>
      <p:sp>
        <p:nvSpPr>
          <p:cNvPr id="4" name="TextBox 3"/>
          <p:cNvSpPr txBox="1"/>
          <p:nvPr/>
        </p:nvSpPr>
        <p:spPr>
          <a:xfrm>
            <a:off x="281713" y="2350957"/>
            <a:ext cx="1486279" cy="677108"/>
          </a:xfrm>
          <a:prstGeom prst="rect">
            <a:avLst/>
          </a:prstGeom>
          <a:noFill/>
        </p:spPr>
        <p:txBody>
          <a:bodyPr wrap="square" lIns="121917" tIns="60958" rIns="121917" bIns="60958" rtlCol="0">
            <a:spAutoFit/>
          </a:bodyPr>
          <a:lstStyle/>
          <a:p>
            <a:pPr algn="ctr"/>
            <a:r>
              <a:rPr lang="en-US" sz="3600" dirty="0">
                <a:solidFill>
                  <a:schemeClr val="bg1"/>
                </a:solidFill>
                <a:effectLst>
                  <a:outerShdw blurRad="38100" dist="38100" dir="2700000" algn="tl">
                    <a:srgbClr val="000000">
                      <a:alpha val="43137"/>
                    </a:srgbClr>
                  </a:outerShdw>
                </a:effectLst>
                <a:latin typeface="Arial Narrow" panose="020B0606020202030204" pitchFamily="34" charset="0"/>
              </a:rPr>
              <a:t>Come</a:t>
            </a:r>
          </a:p>
        </p:txBody>
      </p:sp>
      <p:sp>
        <p:nvSpPr>
          <p:cNvPr id="5" name="TextBox 4"/>
          <p:cNvSpPr txBox="1"/>
          <p:nvPr/>
        </p:nvSpPr>
        <p:spPr>
          <a:xfrm>
            <a:off x="1406235" y="3903893"/>
            <a:ext cx="3201939" cy="856641"/>
          </a:xfrm>
          <a:prstGeom prst="rect">
            <a:avLst/>
          </a:prstGeom>
          <a:noFill/>
        </p:spPr>
        <p:txBody>
          <a:bodyPr wrap="square" lIns="121917" tIns="60958" rIns="121917" bIns="60958" rtlCol="0">
            <a:spAutoFit/>
          </a:bodyPr>
          <a:lstStyle/>
          <a:p>
            <a:r>
              <a:rPr lang="en-US" sz="2600" dirty="0">
                <a:solidFill>
                  <a:schemeClr val="bg1"/>
                </a:solidFill>
                <a:effectLst>
                  <a:outerShdw blurRad="38100" dist="38100" dir="2700000" algn="tl">
                    <a:srgbClr val="000000">
                      <a:alpha val="43137"/>
                    </a:srgbClr>
                  </a:outerShdw>
                </a:effectLst>
                <a:latin typeface="Arial Narrow" panose="020B0606020202030204" pitchFamily="34" charset="0"/>
              </a:rPr>
              <a:t>with Nature’s Most </a:t>
            </a:r>
          </a:p>
          <a:p>
            <a:pPr>
              <a:lnSpc>
                <a:spcPct val="80000"/>
              </a:lnSpc>
            </a:pPr>
            <a:r>
              <a:rPr lang="en-US" sz="2600" dirty="0">
                <a:solidFill>
                  <a:schemeClr val="bg1"/>
                </a:solidFill>
                <a:effectLst>
                  <a:outerShdw blurRad="38100" dist="38100" dir="2700000" algn="tl">
                    <a:srgbClr val="000000">
                      <a:alpha val="43137"/>
                    </a:srgbClr>
                  </a:outerShdw>
                </a:effectLst>
                <a:latin typeface="Arial Narrow" panose="020B0606020202030204" pitchFamily="34" charset="0"/>
              </a:rPr>
              <a:t>     Beautiful Solutions</a:t>
            </a:r>
          </a:p>
        </p:txBody>
      </p:sp>
      <p:sp>
        <p:nvSpPr>
          <p:cNvPr id="8" name="Textfeld 7"/>
          <p:cNvSpPr txBox="1"/>
          <p:nvPr/>
        </p:nvSpPr>
        <p:spPr>
          <a:xfrm>
            <a:off x="292782" y="-69019"/>
            <a:ext cx="8897913" cy="646331"/>
          </a:xfrm>
          <a:prstGeom prst="rect">
            <a:avLst/>
          </a:prstGeom>
          <a:noFill/>
        </p:spPr>
        <p:txBody>
          <a:bodyPr wrap="none" lIns="91426" tIns="45718" rIns="91426" bIns="45718" rtlCol="0">
            <a:spAutoFit/>
          </a:bodyPr>
          <a:lstStyle/>
          <a:p>
            <a:r>
              <a:rPr lang="de-DE" sz="3600" dirty="0">
                <a:solidFill>
                  <a:srgbClr val="FFFF00"/>
                </a:solidFill>
              </a:rPr>
              <a:t>Welche Öle unterstützen mein Immunsystem?</a:t>
            </a:r>
          </a:p>
        </p:txBody>
      </p:sp>
    </p:spTree>
    <p:extLst>
      <p:ext uri="{BB962C8B-B14F-4D97-AF65-F5344CB8AC3E}">
        <p14:creationId xmlns:p14="http://schemas.microsoft.com/office/powerpoint/2010/main" val="18429182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defTabSz="914241"/>
            <a:endParaRPr lang="en-US">
              <a:ln w="12700">
                <a:solidFill>
                  <a:prstClr val="black"/>
                </a:solidFill>
              </a:ln>
              <a:solidFill>
                <a:prstClr val="white"/>
              </a:solidFill>
              <a:latin typeface="Calibri"/>
            </a:endParaRPr>
          </a:p>
        </p:txBody>
      </p:sp>
      <p:sp>
        <p:nvSpPr>
          <p:cNvPr id="14"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defTabSz="914241"/>
            <a:r>
              <a:rPr lang="en-US" sz="4000" dirty="0">
                <a:solidFill>
                  <a:prstClr val="white"/>
                </a:solidFill>
                <a:latin typeface="Franklin Gothic Book" pitchFamily="34" charset="0"/>
                <a:sym typeface="Wingdings"/>
              </a:rPr>
              <a:t></a:t>
            </a:r>
            <a:endParaRPr lang="en-US" sz="4000" dirty="0">
              <a:solidFill>
                <a:prstClr val="white"/>
              </a:solidFill>
              <a:latin typeface="Franklin Gothic Book" pitchFamily="34" charset="0"/>
            </a:endParaRPr>
          </a:p>
        </p:txBody>
      </p:sp>
      <p:pic>
        <p:nvPicPr>
          <p:cNvPr id="15"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16"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defTabSz="914241"/>
            <a:r>
              <a:rPr lang="en-US" sz="700" dirty="0">
                <a:solidFill>
                  <a:prstClr val="white"/>
                </a:solidFill>
                <a:latin typeface="Franklin Gothic Book" pitchFamily="34" charset="0"/>
              </a:rPr>
              <a:t>© 2012 dōTERRA Holdings, LLC, Unauthorized duplication prohibited</a:t>
            </a:r>
          </a:p>
        </p:txBody>
      </p:sp>
      <p:sp>
        <p:nvSpPr>
          <p:cNvPr id="17" name="TextBox 16"/>
          <p:cNvSpPr txBox="1"/>
          <p:nvPr/>
        </p:nvSpPr>
        <p:spPr>
          <a:xfrm>
            <a:off x="2179167" y="6314839"/>
            <a:ext cx="4015292" cy="431172"/>
          </a:xfrm>
          <a:prstGeom prst="rect">
            <a:avLst/>
          </a:prstGeom>
          <a:noFill/>
        </p:spPr>
        <p:txBody>
          <a:bodyPr wrap="none" lIns="101864" tIns="50932" rIns="101864" bIns="50932" rtlCol="0">
            <a:spAutoFit/>
          </a:bodyPr>
          <a:lstStyle/>
          <a:p>
            <a:pPr defTabSz="914241"/>
            <a:r>
              <a:rPr lang="en-US" sz="2100" dirty="0">
                <a:solidFill>
                  <a:prstClr val="white"/>
                </a:solidFill>
                <a:latin typeface="Franklin Gothic Book" pitchFamily="34" charset="0"/>
              </a:rPr>
              <a:t>Certified Pure Therapeutic Grade</a:t>
            </a:r>
          </a:p>
        </p:txBody>
      </p:sp>
      <p:pic>
        <p:nvPicPr>
          <p:cNvPr id="3" name="Bild 2" descr="Bildschirmfoto 2015-03-13 um 22.58.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37" y="53512"/>
            <a:ext cx="8981303" cy="5994819"/>
          </a:xfrm>
          <a:prstGeom prst="rect">
            <a:avLst/>
          </a:prstGeom>
        </p:spPr>
      </p:pic>
      <p:sp>
        <p:nvSpPr>
          <p:cNvPr id="8" name="Straight Connector 11"/>
          <p:cNvSpPr/>
          <p:nvPr/>
        </p:nvSpPr>
        <p:spPr>
          <a:xfrm>
            <a:off x="415646" y="686684"/>
            <a:ext cx="8312727" cy="1400"/>
          </a:xfrm>
          <a:prstGeom prst="line">
            <a:avLst/>
          </a:prstGeom>
          <a:noFill/>
          <a:ln w="28440">
            <a:solidFill>
              <a:srgbClr val="669900"/>
            </a:solidFill>
            <a:prstDash val="solid"/>
          </a:ln>
        </p:spPr>
        <p:txBody>
          <a:bodyPr lIns="80743" tIns="40378" rIns="80743" bIns="40378" anchor="ctr" anchorCtr="1" compatLnSpc="0"/>
          <a:lstStyle/>
          <a:p>
            <a:pPr hangingPunct="0">
              <a:defRPr/>
            </a:pPr>
            <a:endParaRPr lang="de-AT">
              <a:latin typeface="Arial" pitchFamily="18"/>
              <a:ea typeface="SimSun" pitchFamily="2"/>
              <a:cs typeface="Lucida Sans" pitchFamily="2"/>
            </a:endParaRPr>
          </a:p>
        </p:txBody>
      </p:sp>
      <p:pic>
        <p:nvPicPr>
          <p:cNvPr id="2" name="Bild 1" descr="OnGuard_15ml_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7435" y="1116139"/>
            <a:ext cx="3090544" cy="4271065"/>
          </a:xfrm>
          <a:prstGeom prst="rect">
            <a:avLst/>
          </a:prstGeom>
        </p:spPr>
      </p:pic>
      <p:pic>
        <p:nvPicPr>
          <p:cNvPr id="5" name="Bild 4" descr="On-Guard-Beadlet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1293" y="1390989"/>
            <a:ext cx="2079683" cy="779881"/>
          </a:xfrm>
          <a:prstGeom prst="rect">
            <a:avLst/>
          </a:prstGeom>
        </p:spPr>
      </p:pic>
    </p:spTree>
    <p:extLst>
      <p:ext uri="{BB962C8B-B14F-4D97-AF65-F5344CB8AC3E}">
        <p14:creationId xmlns:p14="http://schemas.microsoft.com/office/powerpoint/2010/main" val="37498058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Owner\AppData\Local\Microsoft\Windows\Temporary Internet Files\Content.Outlook\MPSR2FVW\Family_Physician_Kit_bi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25" t="56815" r="61925" b="21084"/>
          <a:stretch/>
        </p:blipFill>
        <p:spPr bwMode="auto">
          <a:xfrm>
            <a:off x="11935" y="337361"/>
            <a:ext cx="4343400" cy="349295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Owner\AppData\Local\Microsoft\Windows\Temporary Internet Files\Content.Outlook\MPSR2FVW\FamilyPhys_horiz.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35" y="3857148"/>
            <a:ext cx="9144000" cy="24341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159501"/>
            <a:ext cx="2495550" cy="698500"/>
          </a:xfrm>
          <a:prstGeom prst="rect">
            <a:avLst/>
          </a:prstGeom>
          <a:solidFill>
            <a:schemeClr val="accent4"/>
          </a:solidFill>
          <a:ln w="3175">
            <a:noFill/>
          </a:ln>
        </p:spPr>
        <p:style>
          <a:lnRef idx="2">
            <a:schemeClr val="dk1">
              <a:shade val="50000"/>
            </a:schemeClr>
          </a:lnRef>
          <a:fillRef idx="1">
            <a:schemeClr val="dk1"/>
          </a:fillRef>
          <a:effectRef idx="0">
            <a:schemeClr val="dk1"/>
          </a:effectRef>
          <a:fontRef idx="minor">
            <a:schemeClr val="lt1"/>
          </a:fontRef>
        </p:style>
        <p:txBody>
          <a:bodyPr lIns="90875" tIns="45442" rIns="90875" bIns="45442" anchor="ctr"/>
          <a:lstStyle/>
          <a:p>
            <a:pPr algn="ctr">
              <a:defRPr/>
            </a:pPr>
            <a:endParaRPr lang="en-US">
              <a:ln w="12700">
                <a:solidFill>
                  <a:schemeClr val="tx1"/>
                </a:solidFill>
              </a:ln>
            </a:endParaRPr>
          </a:p>
        </p:txBody>
      </p:sp>
      <p:sp>
        <p:nvSpPr>
          <p:cNvPr id="5" name="Rectangle 4"/>
          <p:cNvSpPr/>
          <p:nvPr/>
        </p:nvSpPr>
        <p:spPr>
          <a:xfrm>
            <a:off x="2495550" y="6159501"/>
            <a:ext cx="6648450" cy="698500"/>
          </a:xfrm>
          <a:prstGeom prst="rect">
            <a:avLst/>
          </a:prstGeom>
          <a:solidFill>
            <a:schemeClr val="accent4"/>
          </a:solidFill>
          <a:ln w="3175">
            <a:noFill/>
          </a:ln>
        </p:spPr>
        <p:style>
          <a:lnRef idx="2">
            <a:schemeClr val="dk1">
              <a:shade val="50000"/>
            </a:schemeClr>
          </a:lnRef>
          <a:fillRef idx="1">
            <a:schemeClr val="dk1"/>
          </a:fillRef>
          <a:effectRef idx="0">
            <a:schemeClr val="dk1"/>
          </a:effectRef>
          <a:fontRef idx="minor">
            <a:schemeClr val="lt1"/>
          </a:fontRef>
        </p:style>
        <p:txBody>
          <a:bodyPr lIns="90875" tIns="45442" rIns="90875" bIns="45442" anchor="ctr"/>
          <a:lstStyle/>
          <a:p>
            <a:pPr algn="ctr">
              <a:defRPr/>
            </a:pPr>
            <a:r>
              <a:rPr lang="en-US" sz="3200" dirty="0" err="1"/>
              <a:t>Ätherische</a:t>
            </a:r>
            <a:r>
              <a:rPr lang="en-US" sz="3200" dirty="0"/>
              <a:t> </a:t>
            </a:r>
            <a:r>
              <a:rPr lang="en-US" sz="3200" dirty="0" err="1"/>
              <a:t>Öle</a:t>
            </a:r>
            <a:r>
              <a:rPr lang="en-US" sz="3200" dirty="0"/>
              <a:t> / Essential Oils</a:t>
            </a:r>
          </a:p>
        </p:txBody>
      </p:sp>
      <p:sp>
        <p:nvSpPr>
          <p:cNvPr id="8" name="Rectangle 7"/>
          <p:cNvSpPr/>
          <p:nvPr/>
        </p:nvSpPr>
        <p:spPr>
          <a:xfrm>
            <a:off x="3810000" y="428046"/>
            <a:ext cx="4648200" cy="1476956"/>
          </a:xfrm>
          <a:prstGeom prst="rect">
            <a:avLst/>
          </a:prstGeom>
        </p:spPr>
        <p:txBody>
          <a:bodyPr wrap="square" lIns="90875" tIns="45442" rIns="90875" bIns="45442">
            <a:spAutoFit/>
          </a:bodyPr>
          <a:lstStyle/>
          <a:p>
            <a:r>
              <a:rPr lang="en-US" sz="3000" dirty="0">
                <a:latin typeface="Franklin Gothic Medium" pitchFamily="34" charset="0"/>
              </a:rPr>
              <a:t>Die </a:t>
            </a:r>
            <a:r>
              <a:rPr lang="en-US" sz="3000" dirty="0" err="1">
                <a:latin typeface="Franklin Gothic Medium" pitchFamily="34" charset="0"/>
              </a:rPr>
              <a:t>kleinste</a:t>
            </a:r>
            <a:r>
              <a:rPr lang="en-US" sz="3000" dirty="0">
                <a:latin typeface="Franklin Gothic Medium" pitchFamily="34" charset="0"/>
              </a:rPr>
              <a:t> </a:t>
            </a:r>
            <a:r>
              <a:rPr lang="en-US" sz="3000" dirty="0" err="1">
                <a:latin typeface="Franklin Gothic Medium" pitchFamily="34" charset="0"/>
              </a:rPr>
              <a:t>kompakte</a:t>
            </a:r>
            <a:r>
              <a:rPr lang="en-US" sz="3000" dirty="0">
                <a:latin typeface="Franklin Gothic Medium" pitchFamily="34" charset="0"/>
              </a:rPr>
              <a:t> </a:t>
            </a:r>
          </a:p>
          <a:p>
            <a:r>
              <a:rPr lang="en-US" sz="3000" dirty="0" err="1">
                <a:latin typeface="Franklin Gothic Medium" pitchFamily="34" charset="0"/>
              </a:rPr>
              <a:t>Natur-Hausapotheke</a:t>
            </a:r>
            <a:r>
              <a:rPr lang="en-US" sz="3000" dirty="0">
                <a:latin typeface="Franklin Gothic Medium" pitchFamily="34" charset="0"/>
              </a:rPr>
              <a:t>,</a:t>
            </a:r>
          </a:p>
          <a:p>
            <a:r>
              <a:rPr lang="en-US" sz="3000" dirty="0">
                <a:latin typeface="Franklin Gothic Medium" pitchFamily="34" charset="0"/>
              </a:rPr>
              <a:t>             die </a:t>
            </a:r>
            <a:r>
              <a:rPr lang="en-US" sz="3000" dirty="0" err="1">
                <a:latin typeface="Franklin Gothic Medium" pitchFamily="34" charset="0"/>
              </a:rPr>
              <a:t>es</a:t>
            </a:r>
            <a:r>
              <a:rPr lang="en-US" sz="3000" dirty="0">
                <a:latin typeface="Franklin Gothic Medium" pitchFamily="34" charset="0"/>
              </a:rPr>
              <a:t> </a:t>
            </a:r>
            <a:r>
              <a:rPr lang="en-US" sz="3000" dirty="0" err="1">
                <a:latin typeface="Franklin Gothic Medium" pitchFamily="34" charset="0"/>
              </a:rPr>
              <a:t>gibt</a:t>
            </a:r>
            <a:r>
              <a:rPr lang="en-US" sz="3000" dirty="0">
                <a:latin typeface="Franklin Gothic Medium" pitchFamily="34" charset="0"/>
              </a:rPr>
              <a:t>…</a:t>
            </a:r>
          </a:p>
        </p:txBody>
      </p:sp>
      <p:sp>
        <p:nvSpPr>
          <p:cNvPr id="9" name="Rectangle 8"/>
          <p:cNvSpPr/>
          <p:nvPr/>
        </p:nvSpPr>
        <p:spPr>
          <a:xfrm>
            <a:off x="4572000" y="2168977"/>
            <a:ext cx="4343400" cy="1107624"/>
          </a:xfrm>
          <a:prstGeom prst="rect">
            <a:avLst/>
          </a:prstGeom>
        </p:spPr>
        <p:txBody>
          <a:bodyPr wrap="square" lIns="90875" tIns="45442" rIns="90875" bIns="45442">
            <a:spAutoFit/>
          </a:bodyPr>
          <a:lstStyle/>
          <a:p>
            <a:r>
              <a:rPr lang="en-US" sz="2200" dirty="0" err="1">
                <a:latin typeface="Franklin Gothic Medium" pitchFamily="34" charset="0"/>
              </a:rPr>
              <a:t>Sechs</a:t>
            </a:r>
            <a:r>
              <a:rPr lang="en-US" sz="2200" dirty="0">
                <a:latin typeface="Franklin Gothic Medium" pitchFamily="34" charset="0"/>
              </a:rPr>
              <a:t> </a:t>
            </a:r>
            <a:r>
              <a:rPr lang="en-US" sz="2200" dirty="0" err="1">
                <a:latin typeface="Franklin Gothic Medium" pitchFamily="34" charset="0"/>
              </a:rPr>
              <a:t>ätherische</a:t>
            </a:r>
            <a:r>
              <a:rPr lang="en-US" sz="2200" dirty="0">
                <a:latin typeface="Franklin Gothic Medium" pitchFamily="34" charset="0"/>
              </a:rPr>
              <a:t> </a:t>
            </a:r>
            <a:r>
              <a:rPr lang="en-US" sz="2200" dirty="0" err="1">
                <a:latin typeface="Franklin Gothic Medium" pitchFamily="34" charset="0"/>
              </a:rPr>
              <a:t>Einzelöle</a:t>
            </a:r>
            <a:r>
              <a:rPr lang="en-US" sz="2200" dirty="0">
                <a:latin typeface="Franklin Gothic Medium" pitchFamily="34" charset="0"/>
              </a:rPr>
              <a:t> und </a:t>
            </a:r>
            <a:r>
              <a:rPr lang="en-US" sz="2200" dirty="0" err="1">
                <a:latin typeface="Franklin Gothic Medium" pitchFamily="34" charset="0"/>
              </a:rPr>
              <a:t>vier</a:t>
            </a:r>
            <a:r>
              <a:rPr lang="en-US" sz="2200" dirty="0">
                <a:latin typeface="Franklin Gothic Medium" pitchFamily="34" charset="0"/>
              </a:rPr>
              <a:t>  </a:t>
            </a:r>
            <a:r>
              <a:rPr lang="en-US" sz="2200" dirty="0" err="1">
                <a:latin typeface="Franklin Gothic Medium" pitchFamily="34" charset="0"/>
              </a:rPr>
              <a:t>Ölmischungen</a:t>
            </a:r>
            <a:r>
              <a:rPr lang="en-US" sz="2200" dirty="0">
                <a:latin typeface="Franklin Gothic Medium" pitchFamily="34" charset="0"/>
              </a:rPr>
              <a:t> auf die </a:t>
            </a:r>
            <a:r>
              <a:rPr lang="en-US" sz="2200" dirty="0" err="1">
                <a:latin typeface="Franklin Gothic Medium" pitchFamily="34" charset="0"/>
              </a:rPr>
              <a:t>keine</a:t>
            </a:r>
            <a:r>
              <a:rPr lang="en-US" sz="2200" dirty="0">
                <a:latin typeface="Franklin Gothic Medium" pitchFamily="34" charset="0"/>
              </a:rPr>
              <a:t> </a:t>
            </a:r>
            <a:r>
              <a:rPr lang="en-US" sz="2200" dirty="0" err="1">
                <a:latin typeface="Franklin Gothic Medium" pitchFamily="34" charset="0"/>
              </a:rPr>
              <a:t>Familie</a:t>
            </a:r>
            <a:r>
              <a:rPr lang="en-US" sz="2200" dirty="0">
                <a:latin typeface="Franklin Gothic Medium" pitchFamily="34" charset="0"/>
              </a:rPr>
              <a:t> </a:t>
            </a:r>
            <a:r>
              <a:rPr lang="en-US" sz="2200" dirty="0" err="1">
                <a:latin typeface="Franklin Gothic Medium" pitchFamily="34" charset="0"/>
              </a:rPr>
              <a:t>verzichten</a:t>
            </a:r>
            <a:r>
              <a:rPr lang="en-US" sz="2200" dirty="0">
                <a:latin typeface="Franklin Gothic Medium" pitchFamily="34" charset="0"/>
              </a:rPr>
              <a:t> </a:t>
            </a:r>
            <a:r>
              <a:rPr lang="en-US" sz="2200" dirty="0" err="1">
                <a:latin typeface="Franklin Gothic Medium" pitchFamily="34" charset="0"/>
              </a:rPr>
              <a:t>sollte</a:t>
            </a:r>
            <a:r>
              <a:rPr lang="en-US" sz="2200" dirty="0">
                <a:latin typeface="Franklin Gothic Medium" pitchFamily="34" charset="0"/>
              </a:rPr>
              <a:t>.</a:t>
            </a:r>
          </a:p>
        </p:txBody>
      </p:sp>
      <p:pic>
        <p:nvPicPr>
          <p:cNvPr id="10" name="Picture 7" descr="IPC_Logo_lg_whit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702" y="6213474"/>
            <a:ext cx="1975498" cy="64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434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4"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5"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16"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7" name="TextBox 16"/>
          <p:cNvSpPr txBox="1"/>
          <p:nvPr/>
        </p:nvSpPr>
        <p:spPr>
          <a:xfrm>
            <a:off x="2179167" y="6314839"/>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
        <p:nvSpPr>
          <p:cNvPr id="8" name="TextBox 1"/>
          <p:cNvSpPr/>
          <p:nvPr/>
        </p:nvSpPr>
        <p:spPr>
          <a:xfrm>
            <a:off x="808037" y="3036888"/>
            <a:ext cx="6369051" cy="15351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101541" tIns="50592" rIns="101541" bIns="50592" compatLnSpc="0">
            <a:spAutoFit/>
          </a:bodyPr>
          <a:lstStyle/>
          <a:p>
            <a:pPr algn="ctr">
              <a:defRPr/>
            </a:pPr>
            <a:r>
              <a:rPr lang="de-AT" sz="4700" dirty="0">
                <a:solidFill>
                  <a:srgbClr val="000000"/>
                </a:solidFill>
                <a:latin typeface="Franklin Gothic Medium Cond" pitchFamily="34"/>
                <a:ea typeface="SimSun" pitchFamily="2"/>
                <a:cs typeface="Lucida Sans" pitchFamily="2"/>
              </a:rPr>
              <a:t>Jennifer </a:t>
            </a:r>
            <a:r>
              <a:rPr lang="de-AT" sz="4700" dirty="0" err="1">
                <a:solidFill>
                  <a:srgbClr val="000000"/>
                </a:solidFill>
                <a:latin typeface="Franklin Gothic Medium Cond" pitchFamily="34"/>
                <a:ea typeface="SimSun" pitchFamily="2"/>
                <a:cs typeface="Lucida Sans" pitchFamily="2"/>
              </a:rPr>
              <a:t>Eddins</a:t>
            </a:r>
            <a:r>
              <a:rPr lang="de-AT" sz="4700" dirty="0">
                <a:solidFill>
                  <a:srgbClr val="000000"/>
                </a:solidFill>
                <a:latin typeface="Franklin Gothic Medium Cond" pitchFamily="34"/>
                <a:ea typeface="SimSun" pitchFamily="2"/>
                <a:cs typeface="Lucida Sans" pitchFamily="2"/>
              </a:rPr>
              <a:t>, SM(ASCP)</a:t>
            </a:r>
          </a:p>
        </p:txBody>
      </p:sp>
      <p:sp>
        <p:nvSpPr>
          <p:cNvPr id="9" name="TextBox 8"/>
          <p:cNvSpPr/>
          <p:nvPr/>
        </p:nvSpPr>
        <p:spPr>
          <a:xfrm>
            <a:off x="777883" y="5053013"/>
            <a:ext cx="6370639" cy="6619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101541" tIns="50592" rIns="101541" bIns="50592" compatLnSpc="0">
            <a:spAutoFit/>
          </a:bodyPr>
          <a:lstStyle/>
          <a:p>
            <a:pPr algn="ctr">
              <a:defRPr/>
            </a:pPr>
            <a:r>
              <a:rPr lang="de-AT" sz="3600" dirty="0">
                <a:solidFill>
                  <a:srgbClr val="000000"/>
                </a:solidFill>
                <a:latin typeface="Franklin Gothic Medium Cond" pitchFamily="34"/>
                <a:ea typeface="SimSun" pitchFamily="2"/>
                <a:cs typeface="Lucida Sans" pitchFamily="2"/>
              </a:rPr>
              <a:t>On </a:t>
            </a:r>
            <a:r>
              <a:rPr lang="de-AT" sz="3600" dirty="0" err="1">
                <a:solidFill>
                  <a:srgbClr val="000000"/>
                </a:solidFill>
                <a:latin typeface="Franklin Gothic Medium Cond" pitchFamily="34"/>
                <a:ea typeface="SimSun" pitchFamily="2"/>
                <a:cs typeface="Lucida Sans" pitchFamily="2"/>
              </a:rPr>
              <a:t>Guard</a:t>
            </a:r>
            <a:r>
              <a:rPr lang="de-AT" sz="3600" dirty="0">
                <a:solidFill>
                  <a:srgbClr val="000000"/>
                </a:solidFill>
                <a:latin typeface="Franklin Gothic Medium Cond" pitchFamily="34"/>
                <a:ea typeface="SimSun" pitchFamily="2"/>
                <a:cs typeface="Lucida Sans" pitchFamily="2"/>
              </a:rPr>
              <a:t>® Forschung</a:t>
            </a:r>
            <a:endParaRPr lang="de-AT" sz="1500" dirty="0">
              <a:solidFill>
                <a:srgbClr val="000000"/>
              </a:solidFill>
              <a:latin typeface="Franklin Gothic Medium Cond" pitchFamily="34"/>
              <a:ea typeface="SimSun" pitchFamily="2"/>
              <a:cs typeface="Lucida Sans" pitchFamily="2"/>
            </a:endParaRPr>
          </a:p>
        </p:txBody>
      </p:sp>
      <p:sp>
        <p:nvSpPr>
          <p:cNvPr id="10" name="Straight Connector 10"/>
          <p:cNvSpPr/>
          <p:nvPr/>
        </p:nvSpPr>
        <p:spPr>
          <a:xfrm>
            <a:off x="1730385" y="4572000"/>
            <a:ext cx="4441825" cy="0"/>
          </a:xfrm>
          <a:prstGeom prst="line">
            <a:avLst/>
          </a:prstGeom>
          <a:noFill/>
          <a:ln w="38160">
            <a:solidFill>
              <a:srgbClr val="F79646"/>
            </a:solidFill>
            <a:prstDash val="solid"/>
          </a:ln>
        </p:spPr>
        <p:txBody>
          <a:bodyPr lIns="89708" tIns="44862" rIns="89708" bIns="44862" anchor="ctr" anchorCtr="1" compatLnSpc="0"/>
          <a:lstStyle/>
          <a:p>
            <a:pPr hangingPunct="0">
              <a:defRPr/>
            </a:pPr>
            <a:endParaRPr lang="de-AT">
              <a:latin typeface="Arial" pitchFamily="18"/>
              <a:ea typeface="SimSun" pitchFamily="2"/>
              <a:cs typeface="Lucida Sans" pitchFamily="2"/>
            </a:endParaRPr>
          </a:p>
        </p:txBody>
      </p:sp>
      <p:pic>
        <p:nvPicPr>
          <p:cNvPr id="11"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12857" y="899593"/>
            <a:ext cx="1534953" cy="48154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Bild 5" descr="Sienc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2520" y="304800"/>
            <a:ext cx="749364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586417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4"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5"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16"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7" name="TextBox 16"/>
          <p:cNvSpPr txBox="1"/>
          <p:nvPr/>
        </p:nvSpPr>
        <p:spPr>
          <a:xfrm>
            <a:off x="2179167" y="6314839"/>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
        <p:nvSpPr>
          <p:cNvPr id="12" name="Content Placeholder 3"/>
          <p:cNvSpPr txBox="1">
            <a:spLocks/>
          </p:cNvSpPr>
          <p:nvPr/>
        </p:nvSpPr>
        <p:spPr>
          <a:xfrm>
            <a:off x="354414" y="1171270"/>
            <a:ext cx="8758239" cy="646327"/>
          </a:xfrm>
          <a:prstGeom prst="rect">
            <a:avLst/>
          </a:prstGeom>
        </p:spPr>
        <p:txBody>
          <a:bodyPr vert="horz" lIns="91426" tIns="45718" rIns="91426" bIns="45718" rtlCol="0">
            <a:spAutoFit/>
          </a:bodyPr>
          <a:lstStyle>
            <a:lvl1pPr marL="342900" indent="-342900" algn="l" defTabSz="457200" rtl="0" eaLnBrk="1" latinLnBrk="0" hangingPunct="1">
              <a:spcBef>
                <a:spcPct val="20000"/>
              </a:spcBef>
              <a:buFont typeface="Arial"/>
              <a:buChar char="•"/>
              <a:defRPr sz="3600" kern="1200">
                <a:solidFill>
                  <a:srgbClr val="000000"/>
                </a:solidFill>
                <a:latin typeface="Calibri" charset="0"/>
                <a:ea typeface="ＭＳ Ｐゴシック" charset="0"/>
                <a:cs typeface="ＭＳ Ｐゴシック" charset="0"/>
              </a:defRPr>
            </a:lvl1pPr>
            <a:lvl2pPr marL="742950" indent="-285750" algn="l" defTabSz="457200" rtl="0" eaLnBrk="1" latinLnBrk="0" hangingPunct="1">
              <a:spcBef>
                <a:spcPct val="20000"/>
              </a:spcBef>
              <a:buFont typeface="Arial"/>
              <a:buChar char="–"/>
              <a:defRPr sz="2800" kern="1200">
                <a:solidFill>
                  <a:schemeClr val="tx1"/>
                </a:solidFill>
                <a:latin typeface="Arial" charset="0"/>
                <a:ea typeface="ＭＳ Ｐゴシック" charset="0"/>
                <a:cs typeface="+mn-cs"/>
              </a:defRPr>
            </a:lvl2pPr>
            <a:lvl3pPr marL="1143000" indent="-228600" algn="l" defTabSz="457200" rtl="0" eaLnBrk="1" latinLnBrk="0" hangingPunct="1">
              <a:spcBef>
                <a:spcPct val="20000"/>
              </a:spcBef>
              <a:buFont typeface="Arial"/>
              <a:buChar char="•"/>
              <a:defRPr sz="2500" kern="1200">
                <a:solidFill>
                  <a:schemeClr val="tx1"/>
                </a:solidFill>
                <a:latin typeface="Arial" charset="0"/>
                <a:ea typeface="ＭＳ Ｐゴシック" charset="0"/>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6pPr>
            <a:lvl7pPr marL="29718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7pPr>
            <a:lvl8pPr marL="34290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8pPr>
            <a:lvl9pPr marL="38862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9pPr>
          </a:lstStyle>
          <a:p>
            <a:pPr marL="0" indent="0">
              <a:spcBef>
                <a:spcPts val="725"/>
              </a:spcBef>
              <a:spcAft>
                <a:spcPct val="0"/>
              </a:spcAft>
              <a:buNone/>
            </a:pPr>
            <a:r>
              <a:rPr lang="de-DE">
                <a:latin typeface="Franklin Gothic Medium" charset="0"/>
              </a:rPr>
              <a:t>Methicillin-resistant Staphylococcus aureus</a:t>
            </a:r>
          </a:p>
        </p:txBody>
      </p:sp>
      <p:pic>
        <p:nvPicPr>
          <p:cNvPr id="18" name="Picture 2"/>
          <p:cNvPicPr>
            <a:picLocks noChangeAspect="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160729" y="2602177"/>
            <a:ext cx="4249739" cy="335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5"/>
          <p:cNvSpPr/>
          <p:nvPr/>
        </p:nvSpPr>
        <p:spPr>
          <a:xfrm>
            <a:off x="814780" y="228867"/>
            <a:ext cx="7543800" cy="6619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BFBFBF"/>
            </a:solidFill>
            <a:prstDash val="solid"/>
          </a:ln>
          <a:effectLst>
            <a:outerShdw blurRad="50800" dist="38100" dir="2700000" algn="tl" rotWithShape="0">
              <a:prstClr val="black">
                <a:alpha val="40000"/>
              </a:prstClr>
            </a:outerShdw>
          </a:effectLst>
        </p:spPr>
        <p:txBody>
          <a:bodyPr lIns="101541" tIns="50592" rIns="101541" bIns="50592" compatLnSpc="0">
            <a:spAutoFit/>
          </a:bodyPr>
          <a:lstStyle/>
          <a:p>
            <a:pPr algn="ctr">
              <a:defRPr/>
            </a:pPr>
            <a:r>
              <a:rPr lang="de-AT" sz="3600" dirty="0">
                <a:solidFill>
                  <a:srgbClr val="000000"/>
                </a:solidFill>
                <a:latin typeface="Franklin Gothic Medium Cond" pitchFamily="34"/>
                <a:ea typeface="SimSun" pitchFamily="2"/>
                <a:cs typeface="Lucida Sans" pitchFamily="2"/>
              </a:rPr>
              <a:t>Was ist MRSA?</a:t>
            </a:r>
            <a:endParaRPr lang="de-AT" sz="1500" dirty="0">
              <a:solidFill>
                <a:srgbClr val="000000"/>
              </a:solidFill>
              <a:latin typeface="Franklin Gothic Medium Cond" pitchFamily="34"/>
              <a:ea typeface="SimSun" pitchFamily="2"/>
              <a:cs typeface="Lucida Sans" pitchFamily="2"/>
            </a:endParaRPr>
          </a:p>
        </p:txBody>
      </p:sp>
      <p:pic>
        <p:nvPicPr>
          <p:cNvPr id="20" name="Bild 2" descr="Pictures-Of-Mrsa-Viru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04153" y="2606949"/>
            <a:ext cx="4478337" cy="3359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55462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4"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5"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16"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7" name="TextBox 16"/>
          <p:cNvSpPr txBox="1"/>
          <p:nvPr/>
        </p:nvSpPr>
        <p:spPr>
          <a:xfrm>
            <a:off x="2179167" y="6314839"/>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
        <p:nvSpPr>
          <p:cNvPr id="7" name="TextBox 3"/>
          <p:cNvSpPr/>
          <p:nvPr/>
        </p:nvSpPr>
        <p:spPr>
          <a:xfrm>
            <a:off x="1609725" y="247658"/>
            <a:ext cx="6705600" cy="81915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BFBFBF"/>
            </a:solidFill>
            <a:prstDash val="solid"/>
          </a:ln>
          <a:effectLst>
            <a:outerShdw blurRad="50800" dist="241300" dir="6360000" algn="ctr" rotWithShape="0">
              <a:srgbClr val="000000">
                <a:alpha val="43137"/>
              </a:srgbClr>
            </a:outerShdw>
          </a:effectLst>
        </p:spPr>
        <p:txBody>
          <a:bodyPr lIns="101541" tIns="50592" rIns="101541" bIns="50592" compatLnSpc="0">
            <a:spAutoFit/>
          </a:bodyPr>
          <a:lstStyle/>
          <a:p>
            <a:pPr algn="ctr">
              <a:defRPr/>
            </a:pPr>
            <a:r>
              <a:rPr lang="de-AT" sz="4700" dirty="0">
                <a:solidFill>
                  <a:srgbClr val="000000"/>
                </a:solidFill>
                <a:latin typeface="Franklin Gothic Medium Cond" pitchFamily="34"/>
                <a:ea typeface="SimSun" pitchFamily="2"/>
                <a:cs typeface="Lucida Sans" pitchFamily="2"/>
              </a:rPr>
              <a:t>Resultate</a:t>
            </a:r>
            <a:endParaRPr lang="de-AT" sz="1500" dirty="0">
              <a:solidFill>
                <a:srgbClr val="000000"/>
              </a:solidFill>
              <a:latin typeface="Franklin Gothic Medium Cond" pitchFamily="34"/>
              <a:ea typeface="SimSun" pitchFamily="2"/>
              <a:cs typeface="Lucida Sans" pitchFamily="2"/>
            </a:endParaRPr>
          </a:p>
        </p:txBody>
      </p:sp>
      <p:pic>
        <p:nvPicPr>
          <p:cNvPr id="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920" y="1424039"/>
            <a:ext cx="4037229" cy="4470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ontent Placeholder 12"/>
          <p:cNvSpPr txBox="1">
            <a:spLocks/>
          </p:cNvSpPr>
          <p:nvPr/>
        </p:nvSpPr>
        <p:spPr>
          <a:xfrm>
            <a:off x="4242640" y="1465300"/>
            <a:ext cx="5257800" cy="4860925"/>
          </a:xfrm>
          <a:prstGeom prst="rect">
            <a:avLst/>
          </a:prstGeom>
        </p:spPr>
        <p:txBody>
          <a:bodyPr vert="horz" lIns="91426" tIns="45718" rIns="91426" bIns="45718" rtlCol="0">
            <a:normAutofit/>
          </a:bodyPr>
          <a:lstStyle>
            <a:lvl1pPr marL="342900" indent="-342900" algn="l" defTabSz="457200" rtl="0" eaLnBrk="1" latinLnBrk="0" hangingPunct="1">
              <a:spcBef>
                <a:spcPct val="20000"/>
              </a:spcBef>
              <a:buFont typeface="Arial"/>
              <a:buChar char="•"/>
              <a:defRPr sz="3600" kern="1200">
                <a:solidFill>
                  <a:srgbClr val="000000"/>
                </a:solidFill>
                <a:latin typeface="Calibri" charset="0"/>
                <a:ea typeface="ＭＳ Ｐゴシック" charset="0"/>
                <a:cs typeface="ＭＳ Ｐゴシック" charset="0"/>
              </a:defRPr>
            </a:lvl1pPr>
            <a:lvl2pPr marL="742950" indent="-285750" algn="l" defTabSz="457200" rtl="0" eaLnBrk="1" latinLnBrk="0" hangingPunct="1">
              <a:spcBef>
                <a:spcPct val="20000"/>
              </a:spcBef>
              <a:buFont typeface="Arial"/>
              <a:buChar char="–"/>
              <a:defRPr sz="2800" kern="1200">
                <a:solidFill>
                  <a:schemeClr val="tx1"/>
                </a:solidFill>
                <a:latin typeface="Arial" charset="0"/>
                <a:ea typeface="ＭＳ Ｐゴシック" charset="0"/>
                <a:cs typeface="+mn-cs"/>
              </a:defRPr>
            </a:lvl2pPr>
            <a:lvl3pPr marL="1143000" indent="-228600" algn="l" defTabSz="457200" rtl="0" eaLnBrk="1" latinLnBrk="0" hangingPunct="1">
              <a:spcBef>
                <a:spcPct val="20000"/>
              </a:spcBef>
              <a:buFont typeface="Arial"/>
              <a:buChar char="•"/>
              <a:defRPr sz="2500" kern="1200">
                <a:solidFill>
                  <a:schemeClr val="tx1"/>
                </a:solidFill>
                <a:latin typeface="Arial" charset="0"/>
                <a:ea typeface="ＭＳ Ｐゴシック" charset="0"/>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6pPr>
            <a:lvl7pPr marL="29718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7pPr>
            <a:lvl8pPr marL="34290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8pPr>
            <a:lvl9pPr marL="38862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9pPr>
          </a:lstStyle>
          <a:p>
            <a:pPr marL="0" indent="0">
              <a:spcBef>
                <a:spcPts val="725"/>
              </a:spcBef>
              <a:spcAft>
                <a:spcPct val="0"/>
              </a:spcAft>
              <a:buNone/>
            </a:pPr>
            <a:r>
              <a:rPr lang="de-DE" sz="3100" dirty="0">
                <a:latin typeface="Franklin Gothic Medium Cond" charset="0"/>
              </a:rPr>
              <a:t>1. On </a:t>
            </a:r>
            <a:r>
              <a:rPr lang="de-DE" sz="3100" dirty="0" err="1">
                <a:latin typeface="Franklin Gothic Medium Cond" charset="0"/>
              </a:rPr>
              <a:t>Guard</a:t>
            </a:r>
            <a:r>
              <a:rPr lang="de-DE" sz="3100" dirty="0">
                <a:latin typeface="Franklin Gothic Medium Cond" charset="0"/>
              </a:rPr>
              <a:t> erweist sich  </a:t>
            </a:r>
          </a:p>
          <a:p>
            <a:pPr marL="0" indent="0">
              <a:spcBef>
                <a:spcPts val="725"/>
              </a:spcBef>
              <a:spcAft>
                <a:spcPct val="0"/>
              </a:spcAft>
              <a:buNone/>
            </a:pPr>
            <a:r>
              <a:rPr lang="de-DE" sz="3100" dirty="0">
                <a:latin typeface="Franklin Gothic Medium Cond" charset="0"/>
              </a:rPr>
              <a:t>     am wirksamsten im   </a:t>
            </a:r>
          </a:p>
          <a:p>
            <a:pPr marL="0" indent="0">
              <a:spcBef>
                <a:spcPts val="725"/>
              </a:spcBef>
              <a:spcAft>
                <a:spcPct val="0"/>
              </a:spcAft>
              <a:buNone/>
            </a:pPr>
            <a:r>
              <a:rPr lang="de-DE" sz="3100" dirty="0">
                <a:latin typeface="Franklin Gothic Medium Cond" charset="0"/>
              </a:rPr>
              <a:t>     Hemmen von MRSA</a:t>
            </a:r>
          </a:p>
          <a:p>
            <a:pPr marL="0" indent="0">
              <a:spcBef>
                <a:spcPts val="725"/>
              </a:spcBef>
              <a:spcAft>
                <a:spcPct val="0"/>
              </a:spcAft>
              <a:buNone/>
            </a:pPr>
            <a:r>
              <a:rPr lang="de-DE" sz="1500" dirty="0">
                <a:latin typeface="Franklin Gothic Medium Cond" charset="0"/>
              </a:rPr>
              <a:t>          </a:t>
            </a:r>
          </a:p>
          <a:p>
            <a:pPr marL="0" indent="0">
              <a:spcBef>
                <a:spcPts val="725"/>
              </a:spcBef>
              <a:spcAft>
                <a:spcPct val="0"/>
              </a:spcAft>
              <a:buNone/>
            </a:pPr>
            <a:r>
              <a:rPr lang="de-DE" sz="3100" dirty="0">
                <a:latin typeface="Franklin Gothic Medium Cond" charset="0"/>
              </a:rPr>
              <a:t>2. Steigerung der Ölmenge </a:t>
            </a:r>
          </a:p>
          <a:p>
            <a:pPr marL="0" indent="0">
              <a:spcBef>
                <a:spcPts val="725"/>
              </a:spcBef>
              <a:spcAft>
                <a:spcPct val="0"/>
              </a:spcAft>
              <a:buNone/>
            </a:pPr>
            <a:r>
              <a:rPr lang="de-DE" sz="3100" dirty="0">
                <a:latin typeface="Franklin Gothic Medium Cond" charset="0"/>
              </a:rPr>
              <a:t>     erhöht nicht die Wirkung </a:t>
            </a:r>
          </a:p>
          <a:p>
            <a:pPr marL="0" indent="0">
              <a:spcBef>
                <a:spcPts val="725"/>
              </a:spcBef>
              <a:spcAft>
                <a:spcPct val="0"/>
              </a:spcAft>
              <a:buNone/>
            </a:pPr>
            <a:r>
              <a:rPr lang="de-DE" sz="3100" dirty="0">
                <a:latin typeface="Franklin Gothic Medium Cond" charset="0"/>
              </a:rPr>
              <a:t>     auf den Organismus</a:t>
            </a:r>
          </a:p>
          <a:p>
            <a:pPr marL="0" indent="0">
              <a:spcBef>
                <a:spcPts val="725"/>
              </a:spcBef>
              <a:spcAft>
                <a:spcPct val="0"/>
              </a:spcAft>
              <a:buNone/>
            </a:pPr>
            <a:r>
              <a:rPr lang="de-DE" sz="1500" dirty="0">
                <a:latin typeface="Franklin Gothic Medium Cond" charset="0"/>
              </a:rPr>
              <a:t>            </a:t>
            </a:r>
          </a:p>
        </p:txBody>
      </p:sp>
    </p:spTree>
    <p:extLst>
      <p:ext uri="{BB962C8B-B14F-4D97-AF65-F5344CB8AC3E}">
        <p14:creationId xmlns:p14="http://schemas.microsoft.com/office/powerpoint/2010/main" val="21744633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4"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5"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16"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7" name="TextBox 16"/>
          <p:cNvSpPr txBox="1"/>
          <p:nvPr/>
        </p:nvSpPr>
        <p:spPr>
          <a:xfrm>
            <a:off x="2179167" y="6314839"/>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
        <p:nvSpPr>
          <p:cNvPr id="7" name="TextBox 3"/>
          <p:cNvSpPr/>
          <p:nvPr/>
        </p:nvSpPr>
        <p:spPr>
          <a:xfrm>
            <a:off x="135586" y="189926"/>
            <a:ext cx="8942822" cy="74850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BFBFBF"/>
            </a:solidFill>
            <a:prstDash val="solid"/>
          </a:ln>
          <a:effectLst>
            <a:outerShdw blurRad="50800" dist="241300" dir="6360000" algn="ctr" rotWithShape="0">
              <a:srgbClr val="000000">
                <a:alpha val="43137"/>
              </a:srgbClr>
            </a:outerShdw>
          </a:effectLst>
        </p:spPr>
        <p:txBody>
          <a:bodyPr wrap="square" lIns="101541" tIns="50592" rIns="101541" bIns="50592" compatLnSpc="0">
            <a:spAutoFit/>
          </a:bodyPr>
          <a:lstStyle/>
          <a:p>
            <a:pPr algn="ctr">
              <a:defRPr/>
            </a:pPr>
            <a:r>
              <a:rPr lang="de-AT" sz="4200" dirty="0">
                <a:solidFill>
                  <a:srgbClr val="000000"/>
                </a:solidFill>
                <a:latin typeface="Franklin Gothic Medium Cond" pitchFamily="34"/>
                <a:ea typeface="SimSun" pitchFamily="2"/>
                <a:cs typeface="Lucida Sans" pitchFamily="2"/>
              </a:rPr>
              <a:t>On </a:t>
            </a:r>
            <a:r>
              <a:rPr lang="de-AT" sz="4200" dirty="0" err="1">
                <a:solidFill>
                  <a:srgbClr val="000000"/>
                </a:solidFill>
                <a:latin typeface="Franklin Gothic Medium Cond" pitchFamily="34"/>
                <a:ea typeface="SimSun" pitchFamily="2"/>
                <a:cs typeface="Lucida Sans" pitchFamily="2"/>
              </a:rPr>
              <a:t>Guard</a:t>
            </a:r>
            <a:r>
              <a:rPr lang="de-AT" sz="4200" dirty="0">
                <a:solidFill>
                  <a:srgbClr val="000000"/>
                </a:solidFill>
                <a:latin typeface="Franklin Gothic Medium Cond" pitchFamily="34"/>
                <a:ea typeface="SimSun" pitchFamily="2"/>
                <a:cs typeface="Lucida Sans" pitchFamily="2"/>
              </a:rPr>
              <a:t> &amp; Schimmelpilz in der Luft</a:t>
            </a:r>
          </a:p>
        </p:txBody>
      </p:sp>
      <p:pic>
        <p:nvPicPr>
          <p:cNvPr id="2" name="Bild 1" descr="Day 7 MOULD_Post-Treatment On Guar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330" y="1385552"/>
            <a:ext cx="8539678" cy="4585803"/>
          </a:xfrm>
          <a:prstGeom prst="rect">
            <a:avLst/>
          </a:prstGeom>
        </p:spPr>
      </p:pic>
    </p:spTree>
    <p:extLst>
      <p:ext uri="{BB962C8B-B14F-4D97-AF65-F5344CB8AC3E}">
        <p14:creationId xmlns:p14="http://schemas.microsoft.com/office/powerpoint/2010/main" val="16820234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d 2" descr="Bildschirmfoto 2015-10-02 um 23.42.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568" y="2865891"/>
            <a:ext cx="8369573" cy="3124708"/>
          </a:xfrm>
          <a:prstGeom prst="rect">
            <a:avLst/>
          </a:prstGeom>
        </p:spPr>
      </p:pic>
      <p:sp>
        <p:nvSpPr>
          <p:cNvPr id="5" name="Rectangle 12"/>
          <p:cNvSpPr/>
          <p:nvPr/>
        </p:nvSpPr>
        <p:spPr>
          <a:xfrm>
            <a:off x="97105" y="616285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6" name="TextBox 13"/>
          <p:cNvSpPr txBox="1"/>
          <p:nvPr/>
        </p:nvSpPr>
        <p:spPr>
          <a:xfrm>
            <a:off x="8457643" y="599059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7"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247155"/>
            <a:ext cx="2198485" cy="466344"/>
          </a:xfrm>
          <a:prstGeom prst="rect">
            <a:avLst/>
          </a:prstGeom>
        </p:spPr>
      </p:pic>
      <p:sp>
        <p:nvSpPr>
          <p:cNvPr id="8" name="TextBox 15"/>
          <p:cNvSpPr txBox="1"/>
          <p:nvPr/>
        </p:nvSpPr>
        <p:spPr>
          <a:xfrm>
            <a:off x="5367099" y="653569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9" name="TextBox 16"/>
          <p:cNvSpPr txBox="1"/>
          <p:nvPr/>
        </p:nvSpPr>
        <p:spPr>
          <a:xfrm>
            <a:off x="2179167" y="633408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pic>
        <p:nvPicPr>
          <p:cNvPr id="10" name="Bild 9" descr="Bildschirmfoto 2015-10-02 um 23.42.3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568" y="288656"/>
            <a:ext cx="8369573" cy="3114147"/>
          </a:xfrm>
          <a:prstGeom prst="rect">
            <a:avLst/>
          </a:prstGeom>
        </p:spPr>
      </p:pic>
    </p:spTree>
    <p:extLst>
      <p:ext uri="{BB962C8B-B14F-4D97-AF65-F5344CB8AC3E}">
        <p14:creationId xmlns:p14="http://schemas.microsoft.com/office/powerpoint/2010/main" val="41618422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3"/>
          <p:cNvPicPr>
            <a:picLocks noChangeAspect="1" noChangeArrowheads="1"/>
          </p:cNvPicPr>
          <p:nvPr/>
        </p:nvPicPr>
        <p:blipFill>
          <a:blip r:embed="rId3">
            <a:alphaModFix amt="54000"/>
            <a:extLst>
              <a:ext uri="{28A0092B-C50C-407E-A947-70E740481C1C}">
                <a14:useLocalDpi xmlns:a14="http://schemas.microsoft.com/office/drawing/2010/main" val="0"/>
              </a:ext>
            </a:extLst>
          </a:blip>
          <a:srcRect/>
          <a:stretch>
            <a:fillRect/>
          </a:stretch>
        </p:blipFill>
        <p:spPr bwMode="auto">
          <a:xfrm>
            <a:off x="3" y="-113569"/>
            <a:ext cx="8705276" cy="652895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168962" name="TextBox 4"/>
          <p:cNvSpPr txBox="1">
            <a:spLocks noChangeArrowheads="1"/>
          </p:cNvSpPr>
          <p:nvPr/>
        </p:nvSpPr>
        <p:spPr bwMode="auto">
          <a:xfrm>
            <a:off x="1316183" y="238127"/>
            <a:ext cx="6781512" cy="770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06" tIns="45562" rIns="91106" bIns="4556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400">
                <a:solidFill>
                  <a:schemeClr val="bg1"/>
                </a:solidFill>
                <a:latin typeface="Trebuchet MS" charset="0"/>
              </a:rPr>
              <a:t>Weihrauch / Frankincense  </a:t>
            </a:r>
          </a:p>
        </p:txBody>
      </p:sp>
      <p:pic>
        <p:nvPicPr>
          <p:cNvPr id="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02185" y="1008531"/>
            <a:ext cx="5103091" cy="3025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Content Placeholder 14" descr="Frankincense tears2.jpg"/>
          <p:cNvPicPr>
            <a:picLocks noGrp="1" noChangeAspect="1"/>
          </p:cNvPicPr>
          <p:nvPr>
            <p:ph sz="half" idx="4294967295"/>
          </p:nvPr>
        </p:nvPicPr>
        <p:blipFill>
          <a:blip r:embed="rId5" cstate="screen">
            <a:extLst>
              <a:ext uri="{28A0092B-C50C-407E-A947-70E740481C1C}">
                <a14:useLocalDpi xmlns:a14="http://schemas.microsoft.com/office/drawing/2010/main"/>
              </a:ext>
            </a:extLst>
          </a:blip>
          <a:srcRect/>
          <a:stretch>
            <a:fillRect/>
          </a:stretch>
        </p:blipFill>
        <p:spPr>
          <a:xfrm>
            <a:off x="623457" y="1021140"/>
            <a:ext cx="1801091" cy="3012981"/>
          </a:xfrm>
          <a:effectLst>
            <a:outerShdw blurRad="292100" dist="139700" dir="2700000" algn="tl" rotWithShape="0">
              <a:srgbClr val="333333">
                <a:alpha val="65000"/>
              </a:srgbClr>
            </a:outerShdw>
          </a:effectLst>
        </p:spPr>
      </p:pic>
      <p:sp>
        <p:nvSpPr>
          <p:cNvPr id="6" name="Rectangle 12"/>
          <p:cNvSpPr/>
          <p:nvPr/>
        </p:nvSpPr>
        <p:spPr>
          <a:xfrm>
            <a:off x="-76064" y="604739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defTabSz="914241"/>
            <a:endParaRPr lang="en-US">
              <a:ln w="12700">
                <a:solidFill>
                  <a:prstClr val="black"/>
                </a:solidFill>
              </a:ln>
              <a:solidFill>
                <a:prstClr val="white"/>
              </a:solidFill>
              <a:latin typeface="Calibri"/>
            </a:endParaRPr>
          </a:p>
        </p:txBody>
      </p:sp>
      <p:sp>
        <p:nvSpPr>
          <p:cNvPr id="7" name="TextBox 13"/>
          <p:cNvSpPr txBox="1"/>
          <p:nvPr/>
        </p:nvSpPr>
        <p:spPr>
          <a:xfrm>
            <a:off x="8284483" y="5875135"/>
            <a:ext cx="586740" cy="732508"/>
          </a:xfrm>
          <a:prstGeom prst="rect">
            <a:avLst/>
          </a:prstGeom>
          <a:noFill/>
        </p:spPr>
        <p:txBody>
          <a:bodyPr wrap="square" lIns="101864" tIns="50932" rIns="101864" bIns="50932" rtlCol="0">
            <a:spAutoFit/>
          </a:bodyPr>
          <a:lstStyle/>
          <a:p>
            <a:pPr algn="ctr" defTabSz="914241"/>
            <a:r>
              <a:rPr lang="en-US" sz="4000" dirty="0">
                <a:solidFill>
                  <a:prstClr val="white"/>
                </a:solidFill>
                <a:latin typeface="Franklin Gothic Book" pitchFamily="34" charset="0"/>
                <a:sym typeface="Wingdings"/>
              </a:rPr>
              <a:t></a:t>
            </a:r>
            <a:endParaRPr lang="en-US" sz="4000" dirty="0">
              <a:solidFill>
                <a:prstClr val="white"/>
              </a:solidFill>
              <a:latin typeface="Franklin Gothic Book" pitchFamily="34" charset="0"/>
            </a:endParaRPr>
          </a:p>
        </p:txBody>
      </p:sp>
      <p:pic>
        <p:nvPicPr>
          <p:cNvPr id="8" name="Picture 14"/>
          <p:cNvPicPr>
            <a:picLocks/>
          </p:cNvPicPr>
          <p:nvPr/>
        </p:nvPicPr>
        <p:blipFill>
          <a:blip r:embed="rId6" cstate="email">
            <a:extLst>
              <a:ext uri="{28A0092B-C50C-407E-A947-70E740481C1C}">
                <a14:useLocalDpi xmlns:a14="http://schemas.microsoft.com/office/drawing/2010/main"/>
              </a:ext>
            </a:extLst>
          </a:blip>
          <a:stretch>
            <a:fillRect/>
          </a:stretch>
        </p:blipFill>
        <p:spPr>
          <a:xfrm>
            <a:off x="-94789" y="6131691"/>
            <a:ext cx="2198485" cy="466344"/>
          </a:xfrm>
          <a:prstGeom prst="rect">
            <a:avLst/>
          </a:prstGeom>
        </p:spPr>
      </p:pic>
      <p:sp>
        <p:nvSpPr>
          <p:cNvPr id="9" name="TextBox 15"/>
          <p:cNvSpPr txBox="1"/>
          <p:nvPr/>
        </p:nvSpPr>
        <p:spPr>
          <a:xfrm>
            <a:off x="5193939" y="6420235"/>
            <a:ext cx="3688080" cy="209288"/>
          </a:xfrm>
          <a:prstGeom prst="rect">
            <a:avLst/>
          </a:prstGeom>
          <a:noFill/>
        </p:spPr>
        <p:txBody>
          <a:bodyPr wrap="square" lIns="101852" tIns="50925" rIns="101852" bIns="50925" rtlCol="0">
            <a:spAutoFit/>
          </a:bodyPr>
          <a:lstStyle/>
          <a:p>
            <a:pPr algn="r" defTabSz="914241"/>
            <a:r>
              <a:rPr lang="en-US" sz="700" dirty="0">
                <a:solidFill>
                  <a:prstClr val="white"/>
                </a:solidFill>
                <a:latin typeface="Franklin Gothic Book" pitchFamily="34" charset="0"/>
              </a:rPr>
              <a:t>© 2012 dōTERRA Holdings, LLC, Unauthorized duplication prohibited</a:t>
            </a:r>
          </a:p>
        </p:txBody>
      </p:sp>
      <p:sp>
        <p:nvSpPr>
          <p:cNvPr id="10" name="TextBox 16"/>
          <p:cNvSpPr txBox="1"/>
          <p:nvPr/>
        </p:nvSpPr>
        <p:spPr>
          <a:xfrm>
            <a:off x="2006007" y="6218619"/>
            <a:ext cx="4015292" cy="431172"/>
          </a:xfrm>
          <a:prstGeom prst="rect">
            <a:avLst/>
          </a:prstGeom>
          <a:noFill/>
        </p:spPr>
        <p:txBody>
          <a:bodyPr wrap="none" lIns="101864" tIns="50932" rIns="101864" bIns="50932" rtlCol="0">
            <a:spAutoFit/>
          </a:bodyPr>
          <a:lstStyle/>
          <a:p>
            <a:pPr defTabSz="914241"/>
            <a:r>
              <a:rPr lang="en-US" sz="2100" dirty="0">
                <a:solidFill>
                  <a:prstClr val="white"/>
                </a:solidFill>
                <a:latin typeface="Franklin Gothic Book" pitchFamily="34" charset="0"/>
              </a:rPr>
              <a:t>Certified Pure Therapeutic Grade</a:t>
            </a:r>
          </a:p>
        </p:txBody>
      </p:sp>
    </p:spTree>
    <p:extLst>
      <p:ext uri="{BB962C8B-B14F-4D97-AF65-F5344CB8AC3E}">
        <p14:creationId xmlns:p14="http://schemas.microsoft.com/office/powerpoint/2010/main" val="2144823274"/>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12"/>
          <p:cNvSpPr txBox="1">
            <a:spLocks noChangeArrowheads="1"/>
          </p:cNvSpPr>
          <p:nvPr/>
        </p:nvSpPr>
        <p:spPr bwMode="auto">
          <a:xfrm>
            <a:off x="415646" y="371195"/>
            <a:ext cx="8341591" cy="754996"/>
          </a:xfrm>
          <a:prstGeom prst="rect">
            <a:avLst/>
          </a:prstGeom>
          <a:noFill/>
          <a:ln w="9525">
            <a:noFill/>
            <a:miter lim="800000"/>
            <a:headEnd/>
            <a:tailEnd/>
          </a:ln>
        </p:spPr>
        <p:txBody>
          <a:bodyPr lIns="91094" tIns="45554" rIns="91094" bIns="45554">
            <a:spAutoFit/>
          </a:bodyPr>
          <a:lstStyle/>
          <a:p>
            <a:pPr>
              <a:defRPr/>
            </a:pPr>
            <a:r>
              <a:rPr lang="en-US" sz="4300" dirty="0">
                <a:latin typeface="Trebuchet MS" pitchFamily="34" charset="0"/>
              </a:rPr>
              <a:t>WEIHRAUCH </a:t>
            </a:r>
            <a:r>
              <a:rPr lang="en-US" sz="2400" dirty="0" err="1">
                <a:latin typeface="Trebuchet MS" pitchFamily="34" charset="0"/>
              </a:rPr>
              <a:t>Historische</a:t>
            </a:r>
            <a:r>
              <a:rPr lang="en-US" sz="2400" dirty="0">
                <a:latin typeface="Trebuchet MS" pitchFamily="34" charset="0"/>
              </a:rPr>
              <a:t> </a:t>
            </a:r>
            <a:r>
              <a:rPr lang="en-US" sz="2400" dirty="0" err="1">
                <a:latin typeface="Trebuchet MS" pitchFamily="34" charset="0"/>
              </a:rPr>
              <a:t>Anwendung</a:t>
            </a:r>
            <a:endParaRPr lang="en-US" dirty="0">
              <a:solidFill>
                <a:schemeClr val="bg1">
                  <a:lumMod val="65000"/>
                </a:schemeClr>
              </a:solidFill>
              <a:latin typeface="Trebuchet MS" pitchFamily="34" charset="0"/>
            </a:endParaRPr>
          </a:p>
        </p:txBody>
      </p:sp>
      <p:cxnSp>
        <p:nvCxnSpPr>
          <p:cNvPr id="12" name="Straight Connector 11"/>
          <p:cNvCxnSpPr/>
          <p:nvPr/>
        </p:nvCxnSpPr>
        <p:spPr>
          <a:xfrm>
            <a:off x="415646" y="1071564"/>
            <a:ext cx="8312727" cy="1400"/>
          </a:xfrm>
          <a:prstGeom prst="line">
            <a:avLst/>
          </a:prstGeom>
          <a:ln w="28575">
            <a:solidFill>
              <a:srgbClr val="669900"/>
            </a:solidFill>
          </a:ln>
        </p:spPr>
        <p:style>
          <a:lnRef idx="1">
            <a:schemeClr val="accent1"/>
          </a:lnRef>
          <a:fillRef idx="0">
            <a:schemeClr val="accent1"/>
          </a:fillRef>
          <a:effectRef idx="0">
            <a:schemeClr val="accent1"/>
          </a:effectRef>
          <a:fontRef idx="minor">
            <a:schemeClr val="tx1"/>
          </a:fontRef>
        </p:style>
      </p:cxnSp>
      <p:sp>
        <p:nvSpPr>
          <p:cNvPr id="10" name="TextBox 12"/>
          <p:cNvSpPr txBox="1">
            <a:spLocks noChangeArrowheads="1"/>
          </p:cNvSpPr>
          <p:nvPr/>
        </p:nvSpPr>
        <p:spPr bwMode="auto">
          <a:xfrm>
            <a:off x="415646" y="1371321"/>
            <a:ext cx="8257887" cy="5293427"/>
          </a:xfrm>
          <a:prstGeom prst="rect">
            <a:avLst/>
          </a:prstGeom>
          <a:noFill/>
          <a:ln w="9525">
            <a:noFill/>
            <a:miter lim="800000"/>
            <a:headEnd/>
            <a:tailEnd/>
          </a:ln>
        </p:spPr>
        <p:txBody>
          <a:bodyPr lIns="91094" tIns="45554" rIns="91094" bIns="45554">
            <a:spAutoFit/>
          </a:bodyPr>
          <a:lstStyle/>
          <a:p>
            <a:pPr marL="253126" indent="-253126">
              <a:buClr>
                <a:srgbClr val="FF0000"/>
              </a:buClr>
              <a:buSzPct val="100000"/>
              <a:buFont typeface="Arial" charset="0"/>
              <a:buChar char="•"/>
              <a:defRPr/>
            </a:pPr>
            <a:r>
              <a:rPr lang="en-US" sz="2300" dirty="0">
                <a:latin typeface="Trebuchet MS" pitchFamily="34" charset="0"/>
              </a:rPr>
              <a:t>In der Pharmacopeia of India von 1868 </a:t>
            </a:r>
            <a:r>
              <a:rPr lang="en-US" sz="2300" dirty="0" err="1">
                <a:latin typeface="Trebuchet MS" pitchFamily="34" charset="0"/>
              </a:rPr>
              <a:t>erwähnt</a:t>
            </a:r>
            <a:r>
              <a:rPr lang="en-US" sz="2300" dirty="0">
                <a:latin typeface="Trebuchet MS" pitchFamily="34" charset="0"/>
              </a:rPr>
              <a:t> in </a:t>
            </a:r>
            <a:r>
              <a:rPr lang="en-US" sz="2300" dirty="0" err="1">
                <a:latin typeface="Trebuchet MS" pitchFamily="34" charset="0"/>
              </a:rPr>
              <a:t>Verbindung</a:t>
            </a:r>
            <a:r>
              <a:rPr lang="en-US" sz="2300" dirty="0">
                <a:latin typeface="Trebuchet MS" pitchFamily="34" charset="0"/>
              </a:rPr>
              <a:t> </a:t>
            </a:r>
            <a:r>
              <a:rPr lang="en-US" sz="2300" dirty="0" err="1">
                <a:latin typeface="Trebuchet MS" pitchFamily="34" charset="0"/>
              </a:rPr>
              <a:t>mit</a:t>
            </a:r>
            <a:r>
              <a:rPr lang="en-US" sz="2300" dirty="0">
                <a:latin typeface="Trebuchet MS" pitchFamily="34" charset="0"/>
              </a:rPr>
              <a:t> Bronchitis, </a:t>
            </a:r>
            <a:r>
              <a:rPr lang="en-US" sz="2300" dirty="0" err="1">
                <a:latin typeface="Trebuchet MS" pitchFamily="34" charset="0"/>
              </a:rPr>
              <a:t>Kehlkopfentzündung</a:t>
            </a:r>
            <a:r>
              <a:rPr lang="en-US" sz="2300" dirty="0">
                <a:latin typeface="Trebuchet MS" pitchFamily="34" charset="0"/>
              </a:rPr>
              <a:t>, </a:t>
            </a:r>
            <a:r>
              <a:rPr lang="en-US" sz="2300" dirty="0" err="1">
                <a:latin typeface="Trebuchet MS" pitchFamily="34" charset="0"/>
              </a:rPr>
              <a:t>Hautprobleme</a:t>
            </a:r>
            <a:r>
              <a:rPr lang="en-US" sz="2300" dirty="0">
                <a:latin typeface="Trebuchet MS" pitchFamily="34" charset="0"/>
              </a:rPr>
              <a:t> (</a:t>
            </a:r>
            <a:r>
              <a:rPr lang="en-US" sz="2300" dirty="0" err="1">
                <a:latin typeface="Trebuchet MS" pitchFamily="34" charset="0"/>
              </a:rPr>
              <a:t>Forunkel</a:t>
            </a:r>
            <a:r>
              <a:rPr lang="en-US" sz="2300" dirty="0">
                <a:latin typeface="Trebuchet MS" pitchFamily="34" charset="0"/>
              </a:rPr>
              <a:t>, </a:t>
            </a:r>
            <a:r>
              <a:rPr lang="en-US" sz="2300" dirty="0" err="1">
                <a:latin typeface="Trebuchet MS" pitchFamily="34" charset="0"/>
              </a:rPr>
              <a:t>Geschwüre</a:t>
            </a:r>
            <a:r>
              <a:rPr lang="en-US" sz="2300" dirty="0">
                <a:latin typeface="Trebuchet MS" pitchFamily="34" charset="0"/>
              </a:rPr>
              <a:t>) </a:t>
            </a:r>
          </a:p>
          <a:p>
            <a:pPr>
              <a:buClr>
                <a:srgbClr val="FF0000"/>
              </a:buClr>
              <a:buSzPct val="100000"/>
              <a:defRPr/>
            </a:pPr>
            <a:endParaRPr lang="en-US" sz="2300" dirty="0">
              <a:latin typeface="Trebuchet MS" pitchFamily="34" charset="0"/>
            </a:endParaRPr>
          </a:p>
          <a:p>
            <a:pPr marL="253126" indent="-253126">
              <a:buClr>
                <a:srgbClr val="FF0000"/>
              </a:buClr>
              <a:buSzPct val="100000"/>
              <a:buFont typeface="Arial" charset="0"/>
              <a:buChar char="•"/>
              <a:defRPr/>
            </a:pPr>
            <a:r>
              <a:rPr lang="en-US" sz="2300" dirty="0" err="1">
                <a:latin typeface="Trebuchet MS" pitchFamily="34" charset="0"/>
              </a:rPr>
              <a:t>Historisch</a:t>
            </a:r>
            <a:r>
              <a:rPr lang="en-US" sz="2300" dirty="0">
                <a:latin typeface="Trebuchet MS" pitchFamily="34" charset="0"/>
              </a:rPr>
              <a:t> </a:t>
            </a:r>
            <a:r>
              <a:rPr lang="en-US" sz="2300" dirty="0" err="1">
                <a:latin typeface="Trebuchet MS" pitchFamily="34" charset="0"/>
              </a:rPr>
              <a:t>verwendet</a:t>
            </a:r>
            <a:r>
              <a:rPr lang="en-US" sz="2300" dirty="0">
                <a:latin typeface="Trebuchet MS" pitchFamily="34" charset="0"/>
              </a:rPr>
              <a:t> </a:t>
            </a:r>
            <a:r>
              <a:rPr lang="en-US" sz="2300" dirty="0" err="1">
                <a:latin typeface="Trebuchet MS" pitchFamily="34" charset="0"/>
              </a:rPr>
              <a:t>zur</a:t>
            </a:r>
            <a:r>
              <a:rPr lang="en-US" sz="2300" dirty="0">
                <a:latin typeface="Trebuchet MS" pitchFamily="34" charset="0"/>
              </a:rPr>
              <a:t> </a:t>
            </a:r>
            <a:r>
              <a:rPr lang="en-US" sz="2300" dirty="0" err="1">
                <a:latin typeface="Trebuchet MS" pitchFamily="34" charset="0"/>
              </a:rPr>
              <a:t>Verbesserung</a:t>
            </a:r>
            <a:r>
              <a:rPr lang="en-US" sz="2300" dirty="0">
                <a:latin typeface="Trebuchet MS" pitchFamily="34" charset="0"/>
              </a:rPr>
              <a:t> der </a:t>
            </a:r>
            <a:r>
              <a:rPr lang="en-US" sz="2300" dirty="0" err="1">
                <a:latin typeface="Trebuchet MS" pitchFamily="34" charset="0"/>
              </a:rPr>
              <a:t>Verdauung</a:t>
            </a:r>
            <a:r>
              <a:rPr lang="en-US" sz="2300" dirty="0">
                <a:latin typeface="Trebuchet MS" pitchFamily="34" charset="0"/>
              </a:rPr>
              <a:t>(</a:t>
            </a:r>
            <a:r>
              <a:rPr lang="en-US" sz="2300" dirty="0" err="1">
                <a:latin typeface="Trebuchet MS" pitchFamily="34" charset="0"/>
              </a:rPr>
              <a:t>geschluckt</a:t>
            </a:r>
            <a:r>
              <a:rPr lang="en-US" sz="2300" dirty="0">
                <a:latin typeface="Trebuchet MS" pitchFamily="34" charset="0"/>
              </a:rPr>
              <a:t>) und </a:t>
            </a:r>
            <a:r>
              <a:rPr lang="en-US" sz="2300" dirty="0" err="1">
                <a:latin typeface="Trebuchet MS" pitchFamily="34" charset="0"/>
              </a:rPr>
              <a:t>Stärkung</a:t>
            </a:r>
            <a:r>
              <a:rPr lang="en-US" sz="2300" dirty="0">
                <a:latin typeface="Trebuchet MS" pitchFamily="34" charset="0"/>
              </a:rPr>
              <a:t> des </a:t>
            </a:r>
            <a:r>
              <a:rPr lang="en-US" sz="2300" dirty="0" err="1">
                <a:latin typeface="Trebuchet MS" pitchFamily="34" charset="0"/>
              </a:rPr>
              <a:t>Zahnfleisches</a:t>
            </a:r>
            <a:endParaRPr lang="en-US" sz="2300" dirty="0">
              <a:latin typeface="Trebuchet MS" pitchFamily="34" charset="0"/>
            </a:endParaRPr>
          </a:p>
          <a:p>
            <a:pPr marL="253126" indent="-253126">
              <a:buClr>
                <a:srgbClr val="FF0000"/>
              </a:buClr>
              <a:buSzPct val="100000"/>
              <a:buFont typeface="Arial" charset="0"/>
              <a:buChar char="•"/>
              <a:defRPr/>
            </a:pPr>
            <a:endParaRPr lang="en-US" sz="2300" dirty="0">
              <a:latin typeface="Trebuchet MS" pitchFamily="34" charset="0"/>
            </a:endParaRPr>
          </a:p>
          <a:p>
            <a:pPr marL="253126" indent="-253126">
              <a:buClr>
                <a:srgbClr val="FF0000"/>
              </a:buClr>
              <a:buSzPct val="100000"/>
              <a:buFont typeface="Arial" charset="0"/>
              <a:buChar char="•"/>
              <a:defRPr/>
            </a:pPr>
            <a:r>
              <a:rPr lang="en-US" sz="2300" dirty="0">
                <a:latin typeface="Trebuchet MS" pitchFamily="34" charset="0"/>
              </a:rPr>
              <a:t>Von </a:t>
            </a:r>
            <a:r>
              <a:rPr lang="en-US" sz="2300" dirty="0" err="1">
                <a:latin typeface="Trebuchet MS" pitchFamily="34" charset="0"/>
              </a:rPr>
              <a:t>Königinnen</a:t>
            </a:r>
            <a:r>
              <a:rPr lang="en-US" sz="2300" dirty="0">
                <a:latin typeface="Trebuchet MS" pitchFamily="34" charset="0"/>
              </a:rPr>
              <a:t>, </a:t>
            </a:r>
            <a:r>
              <a:rPr lang="en-US" sz="2300" dirty="0" err="1">
                <a:latin typeface="Trebuchet MS" pitchFamily="34" charset="0"/>
              </a:rPr>
              <a:t>Pharaohnen</a:t>
            </a:r>
            <a:r>
              <a:rPr lang="en-US" sz="2300" dirty="0">
                <a:latin typeface="Trebuchet MS" pitchFamily="34" charset="0"/>
              </a:rPr>
              <a:t> und </a:t>
            </a:r>
            <a:r>
              <a:rPr lang="en-US" sz="2300" dirty="0" err="1">
                <a:latin typeface="Trebuchet MS" pitchFamily="34" charset="0"/>
              </a:rPr>
              <a:t>Wohlhabenden</a:t>
            </a:r>
            <a:r>
              <a:rPr lang="en-US" sz="2300" dirty="0">
                <a:latin typeface="Trebuchet MS" pitchFamily="34" charset="0"/>
              </a:rPr>
              <a:t> in </a:t>
            </a:r>
            <a:r>
              <a:rPr lang="en-US" sz="2300" dirty="0" err="1">
                <a:latin typeface="Trebuchet MS" pitchFamily="34" charset="0"/>
              </a:rPr>
              <a:t>Gesichtsmasken</a:t>
            </a:r>
            <a:r>
              <a:rPr lang="en-US" sz="2300" dirty="0">
                <a:latin typeface="Trebuchet MS" pitchFamily="34" charset="0"/>
              </a:rPr>
              <a:t> und </a:t>
            </a:r>
            <a:r>
              <a:rPr lang="en-US" sz="2300" dirty="0" err="1">
                <a:latin typeface="Trebuchet MS" pitchFamily="34" charset="0"/>
              </a:rPr>
              <a:t>Kosmetika</a:t>
            </a:r>
            <a:r>
              <a:rPr lang="en-US" sz="2300" dirty="0">
                <a:latin typeface="Trebuchet MS" pitchFamily="34" charset="0"/>
              </a:rPr>
              <a:t> </a:t>
            </a:r>
            <a:r>
              <a:rPr lang="en-US" sz="2300" dirty="0" err="1">
                <a:latin typeface="Trebuchet MS" pitchFamily="34" charset="0"/>
              </a:rPr>
              <a:t>verwendet</a:t>
            </a:r>
            <a:endParaRPr lang="en-US" sz="2300" dirty="0">
              <a:latin typeface="Trebuchet MS" pitchFamily="34" charset="0"/>
            </a:endParaRPr>
          </a:p>
          <a:p>
            <a:pPr marL="253126" indent="-253126">
              <a:buClr>
                <a:srgbClr val="FF0000"/>
              </a:buClr>
              <a:buSzPct val="100000"/>
              <a:buFont typeface="Arial" charset="0"/>
              <a:buChar char="•"/>
              <a:defRPr/>
            </a:pPr>
            <a:endParaRPr lang="en-US" sz="2300" dirty="0">
              <a:latin typeface="Trebuchet MS" pitchFamily="34" charset="0"/>
            </a:endParaRPr>
          </a:p>
          <a:p>
            <a:pPr marL="253126" indent="-253126">
              <a:buClr>
                <a:srgbClr val="FF0000"/>
              </a:buClr>
              <a:buSzPct val="100000"/>
              <a:buFont typeface="Arial" charset="0"/>
              <a:buChar char="•"/>
              <a:defRPr/>
            </a:pPr>
            <a:r>
              <a:rPr lang="en-US" sz="2300" dirty="0" err="1">
                <a:latin typeface="Trebuchet MS" pitchFamily="34" charset="0"/>
              </a:rPr>
              <a:t>Bis</a:t>
            </a:r>
            <a:r>
              <a:rPr lang="en-US" sz="2300" dirty="0">
                <a:latin typeface="Trebuchet MS" pitchFamily="34" charset="0"/>
              </a:rPr>
              <a:t> </a:t>
            </a:r>
            <a:r>
              <a:rPr lang="en-US" sz="2300" dirty="0" err="1">
                <a:latin typeface="Trebuchet MS" pitchFamily="34" charset="0"/>
              </a:rPr>
              <a:t>heute</a:t>
            </a:r>
            <a:r>
              <a:rPr lang="en-US" sz="2300" dirty="0">
                <a:latin typeface="Trebuchet MS" pitchFamily="34" charset="0"/>
              </a:rPr>
              <a:t> </a:t>
            </a:r>
            <a:r>
              <a:rPr lang="en-US" sz="2300" dirty="0" err="1">
                <a:latin typeface="Trebuchet MS" pitchFamily="34" charset="0"/>
              </a:rPr>
              <a:t>verwendet</a:t>
            </a:r>
            <a:r>
              <a:rPr lang="en-US" sz="2300" dirty="0">
                <a:latin typeface="Trebuchet MS" pitchFamily="34" charset="0"/>
              </a:rPr>
              <a:t> </a:t>
            </a:r>
            <a:r>
              <a:rPr lang="en-US" sz="2300" dirty="0" err="1">
                <a:latin typeface="Trebuchet MS" pitchFamily="34" charset="0"/>
              </a:rPr>
              <a:t>zur</a:t>
            </a:r>
            <a:r>
              <a:rPr lang="en-US" sz="2300" dirty="0">
                <a:latin typeface="Trebuchet MS" pitchFamily="34" charset="0"/>
              </a:rPr>
              <a:t> </a:t>
            </a:r>
            <a:r>
              <a:rPr lang="en-US" sz="2300" dirty="0" err="1">
                <a:latin typeface="Trebuchet MS" pitchFamily="34" charset="0"/>
              </a:rPr>
              <a:t>Verbesserung</a:t>
            </a:r>
            <a:r>
              <a:rPr lang="en-US" sz="2300" dirty="0">
                <a:latin typeface="Trebuchet MS" pitchFamily="34" charset="0"/>
              </a:rPr>
              <a:t> der </a:t>
            </a:r>
            <a:r>
              <a:rPr lang="en-US" sz="2300" dirty="0" err="1">
                <a:latin typeface="Trebuchet MS" pitchFamily="34" charset="0"/>
              </a:rPr>
              <a:t>Augen</a:t>
            </a:r>
            <a:r>
              <a:rPr lang="en-US" sz="2300" dirty="0">
                <a:latin typeface="Trebuchet MS" pitchFamily="34" charset="0"/>
              </a:rPr>
              <a:t> und </a:t>
            </a:r>
            <a:r>
              <a:rPr lang="en-US" sz="2300" dirty="0" err="1">
                <a:latin typeface="Trebuchet MS" pitchFamily="34" charset="0"/>
              </a:rPr>
              <a:t>als</a:t>
            </a:r>
            <a:r>
              <a:rPr lang="en-US" sz="2300" dirty="0">
                <a:latin typeface="Trebuchet MS" pitchFamily="34" charset="0"/>
              </a:rPr>
              <a:t> </a:t>
            </a:r>
            <a:r>
              <a:rPr lang="en-US" sz="2300" dirty="0" err="1">
                <a:latin typeface="Trebuchet MS" pitchFamily="34" charset="0"/>
              </a:rPr>
              <a:t>Schutz</a:t>
            </a:r>
            <a:r>
              <a:rPr lang="en-US" sz="2300" dirty="0">
                <a:latin typeface="Trebuchet MS" pitchFamily="34" charset="0"/>
              </a:rPr>
              <a:t> </a:t>
            </a:r>
            <a:r>
              <a:rPr lang="en-US" sz="2300" dirty="0" err="1">
                <a:latin typeface="Trebuchet MS" pitchFamily="34" charset="0"/>
              </a:rPr>
              <a:t>vor</a:t>
            </a:r>
            <a:r>
              <a:rPr lang="en-US" sz="2300" dirty="0">
                <a:latin typeface="Trebuchet MS" pitchFamily="34" charset="0"/>
              </a:rPr>
              <a:t> </a:t>
            </a:r>
            <a:r>
              <a:rPr lang="en-US" sz="2300" dirty="0" err="1">
                <a:latin typeface="Trebuchet MS" pitchFamily="34" charset="0"/>
              </a:rPr>
              <a:t>Infektion</a:t>
            </a:r>
            <a:r>
              <a:rPr lang="en-US" sz="2300" dirty="0">
                <a:latin typeface="Trebuchet MS" pitchFamily="34" charset="0"/>
              </a:rPr>
              <a:t> </a:t>
            </a:r>
            <a:r>
              <a:rPr lang="en-US" sz="2700" dirty="0">
                <a:latin typeface="Trebuchet MS" pitchFamily="34" charset="0"/>
              </a:rPr>
              <a:t>                                       </a:t>
            </a:r>
            <a:r>
              <a:rPr lang="en-US" sz="2700" dirty="0">
                <a:solidFill>
                  <a:srgbClr val="A6A6A6"/>
                </a:solidFill>
                <a:latin typeface="Trebuchet MS" pitchFamily="34" charset="0"/>
              </a:rPr>
              <a:t>         </a:t>
            </a:r>
            <a:r>
              <a:rPr lang="en-US" dirty="0">
                <a:solidFill>
                  <a:srgbClr val="A6A6A6"/>
                </a:solidFill>
                <a:latin typeface="Trebuchet MS" pitchFamily="34" charset="0"/>
              </a:rPr>
              <a:t>n </a:t>
            </a:r>
          </a:p>
          <a:p>
            <a:pPr marL="253126" indent="-253126">
              <a:buClr>
                <a:srgbClr val="FF0000"/>
              </a:buClr>
              <a:buSzPct val="100000"/>
              <a:defRPr/>
            </a:pPr>
            <a:r>
              <a:rPr lang="en-US" sz="2900" dirty="0">
                <a:latin typeface="Trebuchet MS" pitchFamily="34" charset="0"/>
              </a:rPr>
              <a:t>                            </a:t>
            </a:r>
          </a:p>
          <a:p>
            <a:pPr marL="253126" indent="-253126">
              <a:defRPr/>
            </a:pPr>
            <a:endParaRPr lang="en-US" sz="2900" dirty="0">
              <a:latin typeface="Franklin Gothic Medium" pitchFamily="34" charset="0"/>
            </a:endParaRPr>
          </a:p>
        </p:txBody>
      </p:sp>
      <p:sp>
        <p:nvSpPr>
          <p:cNvPr id="5"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defTabSz="914241"/>
            <a:endParaRPr lang="en-US">
              <a:ln w="12700">
                <a:solidFill>
                  <a:prstClr val="black"/>
                </a:solidFill>
              </a:ln>
              <a:solidFill>
                <a:prstClr val="white"/>
              </a:solidFill>
              <a:latin typeface="Calibri"/>
            </a:endParaRPr>
          </a:p>
        </p:txBody>
      </p:sp>
      <p:sp>
        <p:nvSpPr>
          <p:cNvPr id="6"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defTabSz="914241"/>
            <a:r>
              <a:rPr lang="en-US" sz="4000" dirty="0">
                <a:solidFill>
                  <a:prstClr val="white"/>
                </a:solidFill>
                <a:latin typeface="Franklin Gothic Book" pitchFamily="34" charset="0"/>
                <a:sym typeface="Wingdings"/>
              </a:rPr>
              <a:t></a:t>
            </a:r>
            <a:endParaRPr lang="en-US" sz="4000" dirty="0">
              <a:solidFill>
                <a:prstClr val="white"/>
              </a:solidFill>
              <a:latin typeface="Franklin Gothic Book" pitchFamily="34" charset="0"/>
            </a:endParaRPr>
          </a:p>
        </p:txBody>
      </p:sp>
      <p:pic>
        <p:nvPicPr>
          <p:cNvPr id="7"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8"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defTabSz="914241"/>
            <a:r>
              <a:rPr lang="en-US" sz="700" dirty="0">
                <a:solidFill>
                  <a:prstClr val="white"/>
                </a:solidFill>
                <a:latin typeface="Franklin Gothic Book" pitchFamily="34" charset="0"/>
              </a:rPr>
              <a:t>© 2012 dōTERRA Holdings, LLC, Unauthorized duplication prohibited</a:t>
            </a:r>
          </a:p>
        </p:txBody>
      </p:sp>
      <p:sp>
        <p:nvSpPr>
          <p:cNvPr id="9" name="TextBox 16"/>
          <p:cNvSpPr txBox="1"/>
          <p:nvPr/>
        </p:nvSpPr>
        <p:spPr>
          <a:xfrm>
            <a:off x="2179167" y="6314839"/>
            <a:ext cx="4015292" cy="431172"/>
          </a:xfrm>
          <a:prstGeom prst="rect">
            <a:avLst/>
          </a:prstGeom>
          <a:noFill/>
        </p:spPr>
        <p:txBody>
          <a:bodyPr wrap="none" lIns="101864" tIns="50932" rIns="101864" bIns="50932" rtlCol="0">
            <a:spAutoFit/>
          </a:bodyPr>
          <a:lstStyle/>
          <a:p>
            <a:pPr defTabSz="914241"/>
            <a:r>
              <a:rPr lang="en-US" sz="2100" dirty="0">
                <a:solidFill>
                  <a:prstClr val="white"/>
                </a:solidFill>
                <a:latin typeface="Franklin Gothic Book" pitchFamily="34" charset="0"/>
              </a:rPr>
              <a:t>Certified Pure Therapeutic Grade</a:t>
            </a:r>
          </a:p>
        </p:txBody>
      </p:sp>
    </p:spTree>
    <p:extLst>
      <p:ext uri="{BB962C8B-B14F-4D97-AF65-F5344CB8AC3E}">
        <p14:creationId xmlns:p14="http://schemas.microsoft.com/office/powerpoint/2010/main" val="3217178422"/>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457643" y="5971363"/>
            <a:ext cx="586740" cy="718431"/>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980" y="819442"/>
            <a:ext cx="4951557" cy="495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1"/>
          <p:cNvSpPr/>
          <p:nvPr/>
        </p:nvSpPr>
        <p:spPr>
          <a:xfrm>
            <a:off x="-1020330" y="2286010"/>
            <a:ext cx="7947603" cy="132346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1126" tIns="45730" rIns="91126" bIns="45730" compatLnSpc="0">
            <a:spAutoFit/>
          </a:bodyPr>
          <a:lstStyle/>
          <a:p>
            <a:pPr algn="ctr">
              <a:defRPr/>
            </a:pPr>
            <a:r>
              <a:rPr lang="de-AT" sz="4000" dirty="0">
                <a:solidFill>
                  <a:srgbClr val="000000"/>
                </a:solidFill>
                <a:latin typeface="Franklin Gothic Medium Cond" pitchFamily="34"/>
                <a:ea typeface="SimSun" pitchFamily="2"/>
                <a:cs typeface="Lucida Sans" pitchFamily="2"/>
              </a:rPr>
              <a:t>Entscheidend ist die </a:t>
            </a:r>
          </a:p>
          <a:p>
            <a:pPr algn="ctr">
              <a:defRPr/>
            </a:pPr>
            <a:r>
              <a:rPr lang="de-AT" sz="4000" dirty="0">
                <a:solidFill>
                  <a:srgbClr val="000000"/>
                </a:solidFill>
                <a:latin typeface="Franklin Gothic Medium Cond" pitchFamily="34"/>
                <a:ea typeface="SimSun" pitchFamily="2"/>
                <a:cs typeface="Lucida Sans" pitchFamily="2"/>
              </a:rPr>
              <a:t>Qualität</a:t>
            </a:r>
          </a:p>
        </p:txBody>
      </p:sp>
      <p:sp>
        <p:nvSpPr>
          <p:cNvPr id="13"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20"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21"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2"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3489892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12"/>
          <p:cNvSpPr txBox="1">
            <a:spLocks noChangeArrowheads="1"/>
          </p:cNvSpPr>
          <p:nvPr/>
        </p:nvSpPr>
        <p:spPr bwMode="auto">
          <a:xfrm>
            <a:off x="415646" y="371199"/>
            <a:ext cx="8341591" cy="753596"/>
          </a:xfrm>
          <a:prstGeom prst="rect">
            <a:avLst/>
          </a:prstGeom>
          <a:noFill/>
          <a:ln w="9525">
            <a:noFill/>
            <a:miter lim="800000"/>
            <a:headEnd/>
            <a:tailEnd/>
          </a:ln>
        </p:spPr>
        <p:txBody>
          <a:bodyPr lIns="91032" tIns="45522" rIns="91032" bIns="45522">
            <a:spAutoFit/>
          </a:bodyPr>
          <a:lstStyle/>
          <a:p>
            <a:pPr>
              <a:defRPr/>
            </a:pPr>
            <a:r>
              <a:rPr lang="en-US" sz="4300" dirty="0">
                <a:solidFill>
                  <a:prstClr val="black"/>
                </a:solidFill>
                <a:latin typeface="Trebuchet MS" pitchFamily="34" charset="0"/>
              </a:rPr>
              <a:t>WEIHRAUCH </a:t>
            </a:r>
            <a:r>
              <a:rPr lang="en-US" sz="2800" dirty="0" err="1">
                <a:solidFill>
                  <a:prstClr val="black"/>
                </a:solidFill>
                <a:latin typeface="Trebuchet MS" pitchFamily="34" charset="0"/>
              </a:rPr>
              <a:t>Heutige</a:t>
            </a:r>
            <a:r>
              <a:rPr lang="en-US" sz="2800" dirty="0">
                <a:solidFill>
                  <a:prstClr val="black"/>
                </a:solidFill>
                <a:latin typeface="Trebuchet MS" pitchFamily="34" charset="0"/>
              </a:rPr>
              <a:t> </a:t>
            </a:r>
            <a:r>
              <a:rPr lang="en-US" sz="2800" dirty="0" err="1">
                <a:solidFill>
                  <a:prstClr val="black"/>
                </a:solidFill>
                <a:latin typeface="Trebuchet MS" pitchFamily="34" charset="0"/>
              </a:rPr>
              <a:t>Anwendungen</a:t>
            </a:r>
            <a:endParaRPr lang="en-US" dirty="0">
              <a:solidFill>
                <a:schemeClr val="bg1">
                  <a:lumMod val="65000"/>
                </a:schemeClr>
              </a:solidFill>
              <a:latin typeface="Trebuchet MS" pitchFamily="34" charset="0"/>
            </a:endParaRPr>
          </a:p>
        </p:txBody>
      </p:sp>
      <p:cxnSp>
        <p:nvCxnSpPr>
          <p:cNvPr id="12" name="Straight Connector 11"/>
          <p:cNvCxnSpPr/>
          <p:nvPr/>
        </p:nvCxnSpPr>
        <p:spPr>
          <a:xfrm>
            <a:off x="415646" y="1071564"/>
            <a:ext cx="8312727" cy="1400"/>
          </a:xfrm>
          <a:prstGeom prst="line">
            <a:avLst/>
          </a:prstGeom>
          <a:ln w="28575">
            <a:solidFill>
              <a:srgbClr val="669900"/>
            </a:solidFill>
          </a:ln>
        </p:spPr>
        <p:style>
          <a:lnRef idx="1">
            <a:schemeClr val="accent1"/>
          </a:lnRef>
          <a:fillRef idx="0">
            <a:schemeClr val="accent1"/>
          </a:fillRef>
          <a:effectRef idx="0">
            <a:schemeClr val="accent1"/>
          </a:effectRef>
          <a:fontRef idx="minor">
            <a:schemeClr val="tx1"/>
          </a:fontRef>
        </p:style>
      </p:cxnSp>
      <p:sp>
        <p:nvSpPr>
          <p:cNvPr id="10" name="TextBox 12"/>
          <p:cNvSpPr txBox="1">
            <a:spLocks noChangeArrowheads="1"/>
          </p:cNvSpPr>
          <p:nvPr/>
        </p:nvSpPr>
        <p:spPr bwMode="auto">
          <a:xfrm>
            <a:off x="415636" y="1250858"/>
            <a:ext cx="6518853" cy="6001242"/>
          </a:xfrm>
          <a:prstGeom prst="rect">
            <a:avLst/>
          </a:prstGeom>
          <a:noFill/>
          <a:ln w="9525">
            <a:noFill/>
            <a:miter lim="800000"/>
            <a:headEnd/>
            <a:tailEnd/>
          </a:ln>
        </p:spPr>
        <p:txBody>
          <a:bodyPr lIns="91032" tIns="45522" rIns="91032" bIns="45522">
            <a:spAutoFit/>
          </a:bodyPr>
          <a:lstStyle/>
          <a:p>
            <a:pPr marL="253892" indent="-253892">
              <a:buClr>
                <a:srgbClr val="FF0000"/>
              </a:buClr>
              <a:buSzPct val="100000"/>
              <a:buFont typeface="Arial" pitchFamily="34" charset="0"/>
              <a:buChar char="•"/>
              <a:defRPr/>
            </a:pPr>
            <a:r>
              <a:rPr lang="en-US" sz="2900" dirty="0" err="1">
                <a:solidFill>
                  <a:prstClr val="black"/>
                </a:solidFill>
                <a:latin typeface="Trebuchet MS" pitchFamily="34" charset="0"/>
              </a:rPr>
              <a:t>Narbengewebe</a:t>
            </a:r>
            <a:r>
              <a:rPr lang="en-US" sz="2900" dirty="0">
                <a:solidFill>
                  <a:prstClr val="black"/>
                </a:solidFill>
                <a:latin typeface="Trebuchet MS" pitchFamily="34" charset="0"/>
              </a:rPr>
              <a:t>, </a:t>
            </a:r>
            <a:r>
              <a:rPr lang="en-US" sz="2900" dirty="0" err="1">
                <a:solidFill>
                  <a:prstClr val="black"/>
                </a:solidFill>
                <a:latin typeface="Trebuchet MS" pitchFamily="34" charset="0"/>
              </a:rPr>
              <a:t>Geschwüre</a:t>
            </a:r>
            <a:r>
              <a:rPr lang="en-US" sz="2900" dirty="0">
                <a:solidFill>
                  <a:prstClr val="black"/>
                </a:solidFill>
                <a:latin typeface="Trebuchet MS" pitchFamily="34" charset="0"/>
              </a:rPr>
              <a:t>, </a:t>
            </a:r>
            <a:r>
              <a:rPr lang="en-US" sz="2900" dirty="0" err="1">
                <a:solidFill>
                  <a:prstClr val="black"/>
                </a:solidFill>
                <a:latin typeface="Trebuchet MS" pitchFamily="34" charset="0"/>
              </a:rPr>
              <a:t>Wunden</a:t>
            </a:r>
            <a:endParaRPr lang="en-US" sz="2900" dirty="0">
              <a:solidFill>
                <a:prstClr val="black"/>
              </a:solidFill>
              <a:latin typeface="Trebuchet MS" pitchFamily="34" charset="0"/>
            </a:endParaRPr>
          </a:p>
          <a:p>
            <a:pPr marL="253892" indent="-253892">
              <a:buClr>
                <a:srgbClr val="FF0000"/>
              </a:buClr>
              <a:buSzPct val="100000"/>
              <a:buFont typeface="Arial" pitchFamily="34" charset="0"/>
              <a:buChar char="•"/>
              <a:defRPr/>
            </a:pPr>
            <a:r>
              <a:rPr lang="en-US" sz="2900" dirty="0">
                <a:solidFill>
                  <a:prstClr val="black"/>
                </a:solidFill>
                <a:latin typeface="Trebuchet MS" pitchFamily="34" charset="0"/>
              </a:rPr>
              <a:t>Depression</a:t>
            </a:r>
          </a:p>
          <a:p>
            <a:pPr marL="253892" indent="-253892">
              <a:buClr>
                <a:srgbClr val="FF0000"/>
              </a:buClr>
              <a:buSzPct val="100000"/>
              <a:buFont typeface="Arial" pitchFamily="34" charset="0"/>
              <a:buChar char="•"/>
              <a:defRPr/>
            </a:pPr>
            <a:r>
              <a:rPr lang="en-US" sz="2900" dirty="0" err="1">
                <a:solidFill>
                  <a:prstClr val="black"/>
                </a:solidFill>
                <a:latin typeface="Trebuchet MS" pitchFamily="34" charset="0"/>
              </a:rPr>
              <a:t>Gesunde</a:t>
            </a:r>
            <a:r>
              <a:rPr lang="en-US" sz="2900" dirty="0">
                <a:solidFill>
                  <a:prstClr val="black"/>
                </a:solidFill>
                <a:latin typeface="Trebuchet MS" pitchFamily="34" charset="0"/>
              </a:rPr>
              <a:t> </a:t>
            </a:r>
            <a:r>
              <a:rPr lang="en-US" sz="2900" dirty="0" err="1">
                <a:solidFill>
                  <a:prstClr val="black"/>
                </a:solidFill>
                <a:latin typeface="Trebuchet MS" pitchFamily="34" charset="0"/>
              </a:rPr>
              <a:t>Immunreaktion</a:t>
            </a:r>
            <a:endParaRPr lang="en-US" sz="2900" dirty="0">
              <a:solidFill>
                <a:prstClr val="black"/>
              </a:solidFill>
              <a:latin typeface="Trebuchet MS" pitchFamily="34" charset="0"/>
            </a:endParaRPr>
          </a:p>
          <a:p>
            <a:pPr marL="253892" indent="-253892">
              <a:buClr>
                <a:srgbClr val="FF0000"/>
              </a:buClr>
              <a:buSzPct val="100000"/>
              <a:buFont typeface="Arial" pitchFamily="34" charset="0"/>
              <a:buChar char="•"/>
              <a:defRPr/>
            </a:pPr>
            <a:r>
              <a:rPr lang="en-US" sz="2900" dirty="0" err="1">
                <a:solidFill>
                  <a:prstClr val="black"/>
                </a:solidFill>
                <a:latin typeface="Trebuchet MS" pitchFamily="34" charset="0"/>
              </a:rPr>
              <a:t>Analgetikum</a:t>
            </a:r>
            <a:r>
              <a:rPr lang="en-US" sz="2900" dirty="0">
                <a:solidFill>
                  <a:prstClr val="black"/>
                </a:solidFill>
                <a:latin typeface="Trebuchet MS" pitchFamily="34" charset="0"/>
              </a:rPr>
              <a:t> </a:t>
            </a:r>
          </a:p>
          <a:p>
            <a:pPr marL="253892" indent="-253892">
              <a:buClr>
                <a:srgbClr val="FF0000"/>
              </a:buClr>
              <a:buSzPct val="100000"/>
              <a:buFont typeface="Arial" pitchFamily="34" charset="0"/>
              <a:buChar char="•"/>
              <a:defRPr/>
            </a:pPr>
            <a:r>
              <a:rPr lang="en-US" sz="2900" dirty="0" err="1">
                <a:solidFill>
                  <a:prstClr val="black"/>
                </a:solidFill>
                <a:latin typeface="Trebuchet MS" pitchFamily="34" charset="0"/>
              </a:rPr>
              <a:t>Entzündungshemmend</a:t>
            </a:r>
            <a:r>
              <a:rPr lang="en-US" sz="2900" dirty="0">
                <a:solidFill>
                  <a:prstClr val="black"/>
                </a:solidFill>
                <a:latin typeface="Trebuchet MS" pitchFamily="34" charset="0"/>
              </a:rPr>
              <a:t>                   </a:t>
            </a:r>
            <a:r>
              <a:rPr lang="en-US" sz="2900" dirty="0" err="1">
                <a:solidFill>
                  <a:prstClr val="black"/>
                </a:solidFill>
                <a:latin typeface="Trebuchet MS" pitchFamily="34" charset="0"/>
              </a:rPr>
              <a:t>Nervosität</a:t>
            </a:r>
            <a:r>
              <a:rPr lang="en-US" sz="2900" dirty="0">
                <a:solidFill>
                  <a:prstClr val="black"/>
                </a:solidFill>
                <a:latin typeface="Trebuchet MS" pitchFamily="34" charset="0"/>
              </a:rPr>
              <a:t>   </a:t>
            </a:r>
          </a:p>
          <a:p>
            <a:pPr marL="253892" indent="-253892">
              <a:buClr>
                <a:srgbClr val="FF0000"/>
              </a:buClr>
              <a:buSzPct val="100000"/>
              <a:buFont typeface="Arial" pitchFamily="34" charset="0"/>
              <a:buChar char="•"/>
              <a:defRPr/>
            </a:pPr>
            <a:r>
              <a:rPr lang="en-US" sz="2900" dirty="0" err="1">
                <a:solidFill>
                  <a:prstClr val="black"/>
                </a:solidFill>
                <a:latin typeface="Trebuchet MS" pitchFamily="34" charset="0"/>
              </a:rPr>
              <a:t>Hautpflege</a:t>
            </a:r>
            <a:r>
              <a:rPr lang="en-US" sz="2900" dirty="0">
                <a:solidFill>
                  <a:prstClr val="black"/>
                </a:solidFill>
                <a:latin typeface="Trebuchet MS" pitchFamily="34" charset="0"/>
              </a:rPr>
              <a:t>, </a:t>
            </a:r>
            <a:r>
              <a:rPr lang="en-US" sz="2900" dirty="0" err="1">
                <a:solidFill>
                  <a:prstClr val="black"/>
                </a:solidFill>
                <a:latin typeface="Trebuchet MS" pitchFamily="34" charset="0"/>
              </a:rPr>
              <a:t>Falten</a:t>
            </a:r>
            <a:endParaRPr lang="en-US" sz="2900" dirty="0">
              <a:solidFill>
                <a:prstClr val="black"/>
              </a:solidFill>
              <a:latin typeface="Trebuchet MS" pitchFamily="34" charset="0"/>
            </a:endParaRPr>
          </a:p>
          <a:p>
            <a:pPr marL="253892" indent="-253892">
              <a:buClr>
                <a:srgbClr val="FF0000"/>
              </a:buClr>
              <a:buSzPct val="100000"/>
              <a:buFont typeface="Arial" pitchFamily="34" charset="0"/>
              <a:buChar char="•"/>
              <a:defRPr/>
            </a:pPr>
            <a:r>
              <a:rPr lang="en-US" sz="2900" dirty="0" err="1">
                <a:solidFill>
                  <a:prstClr val="black"/>
                </a:solidFill>
                <a:latin typeface="Trebuchet MS" pitchFamily="34" charset="0"/>
              </a:rPr>
              <a:t>Kehlkopfentzündung</a:t>
            </a:r>
            <a:r>
              <a:rPr lang="en-US" sz="2900" dirty="0">
                <a:solidFill>
                  <a:prstClr val="black"/>
                </a:solidFill>
                <a:latin typeface="Trebuchet MS" pitchFamily="34" charset="0"/>
              </a:rPr>
              <a:t>    </a:t>
            </a:r>
          </a:p>
          <a:p>
            <a:pPr marL="253892" indent="-253892">
              <a:buClr>
                <a:srgbClr val="FF0000"/>
              </a:buClr>
              <a:buSzPct val="100000"/>
              <a:buFont typeface="Arial" pitchFamily="34" charset="0"/>
              <a:buChar char="•"/>
              <a:defRPr/>
            </a:pPr>
            <a:r>
              <a:rPr lang="en-US" sz="2900" dirty="0" err="1">
                <a:solidFill>
                  <a:prstClr val="black"/>
                </a:solidFill>
                <a:latin typeface="Trebuchet MS" pitchFamily="34" charset="0"/>
              </a:rPr>
              <a:t>Gebärmutter-Störungen</a:t>
            </a:r>
            <a:r>
              <a:rPr lang="en-US" sz="2900" dirty="0">
                <a:solidFill>
                  <a:prstClr val="black"/>
                </a:solidFill>
                <a:latin typeface="Trebuchet MS" pitchFamily="34" charset="0"/>
              </a:rPr>
              <a:t>, Tumor</a:t>
            </a:r>
          </a:p>
          <a:p>
            <a:pPr marL="253892" indent="-253892">
              <a:buClr>
                <a:srgbClr val="FF0000"/>
              </a:buClr>
              <a:buSzPct val="100000"/>
              <a:buFont typeface="Arial" pitchFamily="34" charset="0"/>
              <a:buChar char="•"/>
              <a:defRPr/>
            </a:pPr>
            <a:r>
              <a:rPr lang="en-US" sz="2900" dirty="0" err="1">
                <a:solidFill>
                  <a:prstClr val="black"/>
                </a:solidFill>
                <a:latin typeface="Trebuchet MS" pitchFamily="34" charset="0"/>
              </a:rPr>
              <a:t>Kopfschmerzen</a:t>
            </a:r>
            <a:r>
              <a:rPr lang="en-US" sz="2900" dirty="0">
                <a:solidFill>
                  <a:prstClr val="black"/>
                </a:solidFill>
                <a:latin typeface="Trebuchet MS" pitchFamily="34" charset="0"/>
              </a:rPr>
              <a:t>, </a:t>
            </a:r>
            <a:r>
              <a:rPr lang="en-US" sz="2900" dirty="0" err="1">
                <a:solidFill>
                  <a:prstClr val="black"/>
                </a:solidFill>
                <a:latin typeface="Trebuchet MS" pitchFamily="34" charset="0"/>
              </a:rPr>
              <a:t>Migräne</a:t>
            </a:r>
            <a:endParaRPr lang="en-US" sz="2900" dirty="0">
              <a:solidFill>
                <a:prstClr val="black"/>
              </a:solidFill>
              <a:latin typeface="Trebuchet MS" pitchFamily="34" charset="0"/>
            </a:endParaRPr>
          </a:p>
          <a:p>
            <a:pPr marL="253892" indent="-253892">
              <a:buClr>
                <a:srgbClr val="FF0000"/>
              </a:buClr>
              <a:buSzPct val="100000"/>
              <a:buFont typeface="Arial" pitchFamily="34" charset="0"/>
              <a:buChar char="•"/>
              <a:defRPr/>
            </a:pPr>
            <a:r>
              <a:rPr lang="en-US" sz="2900" dirty="0">
                <a:solidFill>
                  <a:prstClr val="black"/>
                </a:solidFill>
                <a:latin typeface="Trebuchet MS" pitchFamily="34" charset="0"/>
              </a:rPr>
              <a:t>Alzheimer-</a:t>
            </a:r>
            <a:r>
              <a:rPr lang="en-US" sz="2900" dirty="0" err="1">
                <a:solidFill>
                  <a:prstClr val="black"/>
                </a:solidFill>
                <a:latin typeface="Trebuchet MS" pitchFamily="34" charset="0"/>
              </a:rPr>
              <a:t>Demenz</a:t>
            </a:r>
            <a:endParaRPr lang="en-US" sz="2900" dirty="0">
              <a:solidFill>
                <a:prstClr val="black"/>
              </a:solidFill>
              <a:latin typeface="Trebuchet MS" pitchFamily="34" charset="0"/>
            </a:endParaRPr>
          </a:p>
          <a:p>
            <a:pPr marL="253892" indent="-253892">
              <a:buClr>
                <a:srgbClr val="FF0000"/>
              </a:buClr>
              <a:buSzPct val="100000"/>
              <a:buFont typeface="Franklin Gothic Medium" pitchFamily="34" charset="0"/>
              <a:buChar char="+"/>
              <a:defRPr/>
            </a:pPr>
            <a:endParaRPr lang="en-US" sz="700" dirty="0">
              <a:solidFill>
                <a:prstClr val="black"/>
              </a:solidFill>
              <a:latin typeface="Trebuchet MS" pitchFamily="34" charset="0"/>
            </a:endParaRPr>
          </a:p>
          <a:p>
            <a:pPr marL="253892" indent="-253892">
              <a:buClr>
                <a:srgbClr val="FF0000"/>
              </a:buClr>
              <a:buSzPct val="100000"/>
              <a:defRPr/>
            </a:pPr>
            <a:r>
              <a:rPr lang="en-US" sz="2900" dirty="0">
                <a:solidFill>
                  <a:prstClr val="black"/>
                </a:solidFill>
                <a:latin typeface="Trebuchet MS" pitchFamily="34" charset="0"/>
              </a:rPr>
              <a:t>                             </a:t>
            </a:r>
          </a:p>
          <a:p>
            <a:pPr>
              <a:buFont typeface="Wingdings" pitchFamily="2" charset="2"/>
              <a:buChar char="S"/>
              <a:defRPr/>
            </a:pPr>
            <a:endParaRPr lang="en-US" sz="2900" dirty="0">
              <a:solidFill>
                <a:prstClr val="black"/>
              </a:solidFill>
              <a:latin typeface="Franklin Gothic Medium" pitchFamily="34" charset="0"/>
            </a:endParaRPr>
          </a:p>
        </p:txBody>
      </p:sp>
      <p:pic>
        <p:nvPicPr>
          <p:cNvPr id="175108" name="Bild 1" descr="Weihrauch_Arznei.jpg"/>
          <p:cNvPicPr>
            <a:picLocks noChangeAspect="1"/>
          </p:cNvPicPr>
          <p:nvPr/>
        </p:nvPicPr>
        <p:blipFill>
          <a:blip r:embed="rId3">
            <a:alphaModFix amt="28000"/>
            <a:extLst>
              <a:ext uri="{28A0092B-C50C-407E-A947-70E740481C1C}">
                <a14:useLocalDpi xmlns:a14="http://schemas.microsoft.com/office/drawing/2010/main" val="0"/>
              </a:ext>
            </a:extLst>
          </a:blip>
          <a:srcRect/>
          <a:stretch>
            <a:fillRect/>
          </a:stretch>
        </p:blipFill>
        <p:spPr bwMode="auto">
          <a:xfrm>
            <a:off x="5403273" y="1157017"/>
            <a:ext cx="3584864" cy="4557993"/>
          </a:xfrm>
          <a:prstGeom prst="rect">
            <a:avLst/>
          </a:prstGeom>
          <a:noFill/>
          <a:ln>
            <a:noFill/>
          </a:ln>
          <a:extLst>
            <a:ext uri="{909E8E84-426E-40dd-AFC4-6F175D3DCCD1}">
              <a14:hiddenFill xmlns:a14="http://schemas.microsoft.com/office/drawing/2010/main" xmlns="">
                <a:solidFill>
                  <a:srgbClr val="FFFFFF">
                    <a:alpha val="27843"/>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Frankincense_15ml.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7138913" y="1232975"/>
            <a:ext cx="1530371" cy="3678564"/>
          </a:xfrm>
          <a:prstGeom prst="rect">
            <a:avLst/>
          </a:prstGeom>
          <a:effectLst>
            <a:reflection blurRad="6350" stA="52000" endA="300" endPos="35000" dir="5400000" sy="-100000" algn="bl" rotWithShape="0"/>
          </a:effectLst>
        </p:spPr>
      </p:pic>
      <p:sp>
        <p:nvSpPr>
          <p:cNvPr id="7"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defTabSz="914241"/>
            <a:endParaRPr lang="en-US">
              <a:ln w="12700">
                <a:solidFill>
                  <a:prstClr val="black"/>
                </a:solidFill>
              </a:ln>
              <a:solidFill>
                <a:prstClr val="white"/>
              </a:solidFill>
              <a:latin typeface="Calibri"/>
            </a:endParaRPr>
          </a:p>
        </p:txBody>
      </p:sp>
      <p:sp>
        <p:nvSpPr>
          <p:cNvPr id="8"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defTabSz="914241"/>
            <a:r>
              <a:rPr lang="en-US" sz="4000" dirty="0">
                <a:solidFill>
                  <a:prstClr val="white"/>
                </a:solidFill>
                <a:latin typeface="Franklin Gothic Book" pitchFamily="34" charset="0"/>
                <a:sym typeface="Wingdings"/>
              </a:rPr>
              <a:t></a:t>
            </a:r>
            <a:endParaRPr lang="en-US" sz="4000" dirty="0">
              <a:solidFill>
                <a:prstClr val="white"/>
              </a:solidFill>
              <a:latin typeface="Franklin Gothic Book" pitchFamily="34" charset="0"/>
            </a:endParaRPr>
          </a:p>
        </p:txBody>
      </p:sp>
      <p:pic>
        <p:nvPicPr>
          <p:cNvPr id="9"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11"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defTabSz="914241"/>
            <a:r>
              <a:rPr lang="en-US" sz="700" dirty="0">
                <a:solidFill>
                  <a:prstClr val="white"/>
                </a:solidFill>
                <a:latin typeface="Franklin Gothic Book" pitchFamily="34" charset="0"/>
              </a:rPr>
              <a:t>© 2012 dōTERRA Holdings, LLC, Unauthorized duplication prohibited</a:t>
            </a:r>
          </a:p>
        </p:txBody>
      </p:sp>
      <p:sp>
        <p:nvSpPr>
          <p:cNvPr id="14" name="TextBox 16"/>
          <p:cNvSpPr txBox="1"/>
          <p:nvPr/>
        </p:nvSpPr>
        <p:spPr>
          <a:xfrm>
            <a:off x="2179167" y="6314839"/>
            <a:ext cx="4015292" cy="431172"/>
          </a:xfrm>
          <a:prstGeom prst="rect">
            <a:avLst/>
          </a:prstGeom>
          <a:noFill/>
        </p:spPr>
        <p:txBody>
          <a:bodyPr wrap="none" lIns="101864" tIns="50932" rIns="101864" bIns="50932" rtlCol="0">
            <a:spAutoFit/>
          </a:bodyPr>
          <a:lstStyle/>
          <a:p>
            <a:pPr defTabSz="914241"/>
            <a:r>
              <a:rPr lang="en-US" sz="2100" dirty="0">
                <a:solidFill>
                  <a:prstClr val="white"/>
                </a:solidFill>
                <a:latin typeface="Franklin Gothic Book" pitchFamily="34" charset="0"/>
              </a:rPr>
              <a:t>Certified Pure Therapeutic Grade</a:t>
            </a:r>
          </a:p>
        </p:txBody>
      </p:sp>
    </p:spTree>
    <p:extLst>
      <p:ext uri="{BB962C8B-B14F-4D97-AF65-F5344CB8AC3E}">
        <p14:creationId xmlns:p14="http://schemas.microsoft.com/office/powerpoint/2010/main" val="4003819907"/>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Bild 1" descr="Unbenan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1" y="88247"/>
            <a:ext cx="8887115" cy="666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4"/>
          <p:cNvSpPr/>
          <p:nvPr/>
        </p:nvSpPr>
        <p:spPr>
          <a:xfrm>
            <a:off x="41855" y="242331"/>
            <a:ext cx="6616988" cy="121163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lIns="101531" tIns="50943" rIns="101531" bIns="50943" compatLnSpc="0">
            <a:spAutoFit/>
          </a:bodyPr>
          <a:lstStyle/>
          <a:p>
            <a:pPr algn="ctr">
              <a:defRPr/>
            </a:pPr>
            <a:r>
              <a:rPr lang="de-AT" sz="3600" dirty="0">
                <a:solidFill>
                  <a:srgbClr val="000000"/>
                </a:solidFill>
                <a:latin typeface="Franklin Gothic Medium Cond" pitchFamily="34"/>
                <a:ea typeface="SimSun" pitchFamily="2"/>
                <a:cs typeface="Lucida Sans" pitchFamily="2"/>
              </a:rPr>
              <a:t>Verbrennung 3.Grades mit          kochendem Wasser</a:t>
            </a:r>
          </a:p>
        </p:txBody>
      </p:sp>
    </p:spTree>
    <p:extLst>
      <p:ext uri="{BB962C8B-B14F-4D97-AF65-F5344CB8AC3E}">
        <p14:creationId xmlns:p14="http://schemas.microsoft.com/office/powerpoint/2010/main" val="1412860992"/>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p:nvPr/>
        </p:nvSpPr>
        <p:spPr>
          <a:xfrm>
            <a:off x="207827" y="672356"/>
            <a:ext cx="5195455" cy="176072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lIns="91126" tIns="45730" rIns="91126" bIns="45730" compatLnSpc="0">
            <a:spAutoFit/>
          </a:bodyPr>
          <a:lstStyle/>
          <a:p>
            <a:pPr algn="ctr">
              <a:defRPr/>
            </a:pPr>
            <a:r>
              <a:rPr lang="de-AT" sz="3200" dirty="0">
                <a:solidFill>
                  <a:srgbClr val="000000"/>
                </a:solidFill>
                <a:latin typeface="Franklin Gothic Medium Cond" pitchFamily="34"/>
                <a:ea typeface="SimSun" pitchFamily="2"/>
                <a:cs typeface="Lucida Sans" pitchFamily="2"/>
              </a:rPr>
              <a:t>5 Tage später nach täglichem Auftragen von Lavendel und </a:t>
            </a:r>
            <a:r>
              <a:rPr lang="de-AT" sz="3200" dirty="0" err="1">
                <a:solidFill>
                  <a:srgbClr val="000000"/>
                </a:solidFill>
                <a:latin typeface="Franklin Gothic Medium Cond" pitchFamily="34"/>
                <a:ea typeface="SimSun" pitchFamily="2"/>
                <a:cs typeface="Lucida Sans" pitchFamily="2"/>
              </a:rPr>
              <a:t>Teebaum</a:t>
            </a:r>
            <a:endParaRPr lang="de-AT" sz="3200" dirty="0">
              <a:solidFill>
                <a:srgbClr val="000000"/>
              </a:solidFill>
              <a:latin typeface="Franklin Gothic Medium Cond" pitchFamily="34"/>
              <a:ea typeface="SimSun" pitchFamily="2"/>
              <a:cs typeface="Lucida Sans" pitchFamily="2"/>
            </a:endParaRPr>
          </a:p>
          <a:p>
            <a:pPr algn="ctr">
              <a:defRPr/>
            </a:pPr>
            <a:r>
              <a:rPr lang="de-AT" sz="1300" dirty="0">
                <a:solidFill>
                  <a:srgbClr val="000000"/>
                </a:solidFill>
                <a:latin typeface="Franklin Gothic Medium Cond" pitchFamily="34"/>
                <a:ea typeface="SimSun" pitchFamily="2"/>
                <a:cs typeface="Lucida Sans" pitchFamily="2"/>
              </a:rPr>
              <a:t>5 Days After </a:t>
            </a:r>
            <a:r>
              <a:rPr lang="de-AT" sz="1300" dirty="0" err="1">
                <a:solidFill>
                  <a:srgbClr val="000000"/>
                </a:solidFill>
                <a:latin typeface="Franklin Gothic Medium Cond" pitchFamily="34"/>
                <a:ea typeface="SimSun" pitchFamily="2"/>
                <a:cs typeface="Lucida Sans" pitchFamily="2"/>
              </a:rPr>
              <a:t>Applying</a:t>
            </a:r>
            <a:r>
              <a:rPr lang="de-AT" sz="1300" dirty="0">
                <a:solidFill>
                  <a:srgbClr val="000000"/>
                </a:solidFill>
                <a:latin typeface="Franklin Gothic Medium Cond" pitchFamily="34"/>
                <a:ea typeface="SimSun" pitchFamily="2"/>
                <a:cs typeface="Lucida Sans" pitchFamily="2"/>
              </a:rPr>
              <a:t> </a:t>
            </a:r>
            <a:r>
              <a:rPr lang="de-AT" sz="1300" dirty="0" err="1">
                <a:solidFill>
                  <a:srgbClr val="000000"/>
                </a:solidFill>
                <a:latin typeface="Franklin Gothic Medium Cond" pitchFamily="34"/>
                <a:ea typeface="SimSun" pitchFamily="2"/>
                <a:cs typeface="Lucida Sans" pitchFamily="2"/>
              </a:rPr>
              <a:t>Lavender</a:t>
            </a:r>
            <a:r>
              <a:rPr lang="de-AT" sz="1300" dirty="0">
                <a:solidFill>
                  <a:srgbClr val="000000"/>
                </a:solidFill>
                <a:latin typeface="Franklin Gothic Medium Cond" pitchFamily="34"/>
                <a:ea typeface="SimSun" pitchFamily="2"/>
                <a:cs typeface="Lucida Sans" pitchFamily="2"/>
              </a:rPr>
              <a:t> </a:t>
            </a:r>
            <a:r>
              <a:rPr lang="de-AT" sz="1300" dirty="0" err="1">
                <a:solidFill>
                  <a:srgbClr val="000000"/>
                </a:solidFill>
                <a:latin typeface="Franklin Gothic Medium Cond" pitchFamily="34"/>
                <a:ea typeface="SimSun" pitchFamily="2"/>
                <a:cs typeface="Lucida Sans" pitchFamily="2"/>
              </a:rPr>
              <a:t>and</a:t>
            </a:r>
            <a:r>
              <a:rPr lang="de-AT" sz="1300" dirty="0">
                <a:solidFill>
                  <a:srgbClr val="000000"/>
                </a:solidFill>
                <a:latin typeface="Franklin Gothic Medium Cond" pitchFamily="34"/>
                <a:ea typeface="SimSun" pitchFamily="2"/>
                <a:cs typeface="Lucida Sans" pitchFamily="2"/>
              </a:rPr>
              <a:t> </a:t>
            </a:r>
            <a:r>
              <a:rPr lang="de-AT" sz="1300" dirty="0" err="1">
                <a:solidFill>
                  <a:srgbClr val="000000"/>
                </a:solidFill>
                <a:latin typeface="Franklin Gothic Medium Cond" pitchFamily="34"/>
                <a:ea typeface="SimSun" pitchFamily="2"/>
                <a:cs typeface="Lucida Sans" pitchFamily="2"/>
              </a:rPr>
              <a:t>Melaleuca</a:t>
            </a:r>
            <a:r>
              <a:rPr lang="de-AT" sz="1300" dirty="0">
                <a:solidFill>
                  <a:srgbClr val="000000"/>
                </a:solidFill>
                <a:latin typeface="Franklin Gothic Medium Cond" pitchFamily="34"/>
                <a:ea typeface="SimSun" pitchFamily="2"/>
                <a:cs typeface="Lucida Sans" pitchFamily="2"/>
              </a:rPr>
              <a:t> Daily</a:t>
            </a:r>
          </a:p>
        </p:txBody>
      </p:sp>
      <p:pic>
        <p:nvPicPr>
          <p:cNvPr id="137218" name="Bild 5" descr="Unbenan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294" y="134479"/>
            <a:ext cx="8810625" cy="6610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59577077"/>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p:nvPr/>
        </p:nvSpPr>
        <p:spPr>
          <a:xfrm>
            <a:off x="207826" y="88155"/>
            <a:ext cx="8758383" cy="107724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wrap="square" lIns="91126" tIns="45730" rIns="91126" bIns="45730" compatLnSpc="0">
            <a:spAutoFit/>
          </a:bodyPr>
          <a:lstStyle/>
          <a:p>
            <a:pPr algn="ctr">
              <a:defRPr/>
            </a:pPr>
            <a:r>
              <a:rPr lang="de-AT" sz="3200" dirty="0">
                <a:solidFill>
                  <a:srgbClr val="000000"/>
                </a:solidFill>
                <a:latin typeface="Franklin Gothic Medium Cond" pitchFamily="34"/>
                <a:ea typeface="SimSun" pitchFamily="2"/>
                <a:cs typeface="Lucida Sans" pitchFamily="2"/>
              </a:rPr>
              <a:t>5 Tage später nach täglichem Auftragen von Lavendel und </a:t>
            </a:r>
            <a:r>
              <a:rPr lang="de-AT" sz="3200" dirty="0" err="1">
                <a:solidFill>
                  <a:srgbClr val="000000"/>
                </a:solidFill>
                <a:latin typeface="Franklin Gothic Medium Cond" pitchFamily="34"/>
                <a:ea typeface="SimSun" pitchFamily="2"/>
                <a:cs typeface="Lucida Sans" pitchFamily="2"/>
              </a:rPr>
              <a:t>Teebaum</a:t>
            </a:r>
            <a:r>
              <a:rPr lang="de-AT" sz="3200" dirty="0">
                <a:solidFill>
                  <a:srgbClr val="000000"/>
                </a:solidFill>
                <a:latin typeface="Franklin Gothic Medium Cond" pitchFamily="34"/>
                <a:ea typeface="SimSun" pitchFamily="2"/>
                <a:cs typeface="Lucida Sans" pitchFamily="2"/>
              </a:rPr>
              <a:t>, Weihrauch+ FCO</a:t>
            </a:r>
          </a:p>
        </p:txBody>
      </p:sp>
      <p:pic>
        <p:nvPicPr>
          <p:cNvPr id="2" name="Bild 1" descr="Bildschirmfoto 2015-09-20 um 08.55.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1"/>
            <a:ext cx="9144000" cy="3028771"/>
          </a:xfrm>
          <a:prstGeom prst="rect">
            <a:avLst/>
          </a:prstGeom>
        </p:spPr>
      </p:pic>
      <p:pic>
        <p:nvPicPr>
          <p:cNvPr id="3" name="Bild 2" descr="Bildschirmfoto 2015-09-20 um 08.57.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1963" y="4933772"/>
            <a:ext cx="2538665" cy="1217244"/>
          </a:xfrm>
          <a:prstGeom prst="rect">
            <a:avLst/>
          </a:prstGeom>
        </p:spPr>
      </p:pic>
      <p:sp>
        <p:nvSpPr>
          <p:cNvPr id="6"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defTabSz="914241"/>
            <a:endParaRPr lang="en-US">
              <a:ln w="12700">
                <a:solidFill>
                  <a:prstClr val="black"/>
                </a:solidFill>
              </a:ln>
              <a:solidFill>
                <a:prstClr val="white"/>
              </a:solidFill>
              <a:latin typeface="Calibri"/>
            </a:endParaRPr>
          </a:p>
        </p:txBody>
      </p:sp>
      <p:sp>
        <p:nvSpPr>
          <p:cNvPr id="7"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defTabSz="914241"/>
            <a:r>
              <a:rPr lang="en-US" sz="4000" dirty="0">
                <a:solidFill>
                  <a:prstClr val="white"/>
                </a:solidFill>
                <a:latin typeface="Franklin Gothic Book" pitchFamily="34" charset="0"/>
                <a:sym typeface="Wingdings"/>
              </a:rPr>
              <a:t></a:t>
            </a:r>
            <a:endParaRPr lang="en-US" sz="4000" dirty="0">
              <a:solidFill>
                <a:prstClr val="white"/>
              </a:solidFill>
              <a:latin typeface="Franklin Gothic Book" pitchFamily="34" charset="0"/>
            </a:endParaRPr>
          </a:p>
        </p:txBody>
      </p:sp>
      <p:pic>
        <p:nvPicPr>
          <p:cNvPr id="8"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9"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defTabSz="914241"/>
            <a:r>
              <a:rPr lang="en-US" sz="700" dirty="0">
                <a:solidFill>
                  <a:prstClr val="white"/>
                </a:solidFill>
                <a:latin typeface="Franklin Gothic Book" pitchFamily="34" charset="0"/>
              </a:rPr>
              <a:t>© 2012 dōTERRA Holdings, LLC, Unauthorized duplication prohibited</a:t>
            </a:r>
          </a:p>
        </p:txBody>
      </p:sp>
      <p:sp>
        <p:nvSpPr>
          <p:cNvPr id="10" name="TextBox 16"/>
          <p:cNvSpPr txBox="1"/>
          <p:nvPr/>
        </p:nvSpPr>
        <p:spPr>
          <a:xfrm>
            <a:off x="2179167" y="6314839"/>
            <a:ext cx="4015292" cy="431172"/>
          </a:xfrm>
          <a:prstGeom prst="rect">
            <a:avLst/>
          </a:prstGeom>
          <a:noFill/>
        </p:spPr>
        <p:txBody>
          <a:bodyPr wrap="none" lIns="101864" tIns="50932" rIns="101864" bIns="50932" rtlCol="0">
            <a:spAutoFit/>
          </a:bodyPr>
          <a:lstStyle/>
          <a:p>
            <a:pPr defTabSz="914241"/>
            <a:r>
              <a:rPr lang="en-US" sz="2100" dirty="0">
                <a:solidFill>
                  <a:prstClr val="white"/>
                </a:solidFill>
                <a:latin typeface="Franklin Gothic Book" pitchFamily="34" charset="0"/>
              </a:rPr>
              <a:t>Certified Pure Therapeutic Grade</a:t>
            </a:r>
          </a:p>
        </p:txBody>
      </p:sp>
    </p:spTree>
    <p:extLst>
      <p:ext uri="{BB962C8B-B14F-4D97-AF65-F5344CB8AC3E}">
        <p14:creationId xmlns:p14="http://schemas.microsoft.com/office/powerpoint/2010/main" val="3296146018"/>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337" name="Bild 1" descr="Fingerkupp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7365" y="1143001"/>
            <a:ext cx="5484091" cy="4742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4"/>
          <p:cNvSpPr/>
          <p:nvPr/>
        </p:nvSpPr>
        <p:spPr>
          <a:xfrm>
            <a:off x="623455" y="1"/>
            <a:ext cx="8035636" cy="15576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lIns="91126" tIns="45730" rIns="91126" bIns="45730" compatLnSpc="0">
            <a:spAutoFit/>
          </a:bodyPr>
          <a:lstStyle/>
          <a:p>
            <a:pPr algn="ctr">
              <a:defRPr/>
            </a:pPr>
            <a:r>
              <a:rPr lang="de-AT" sz="3200" dirty="0">
                <a:solidFill>
                  <a:srgbClr val="000000"/>
                </a:solidFill>
                <a:latin typeface="Franklin Gothic Medium Cond" pitchFamily="34"/>
                <a:ea typeface="SimSun" pitchFamily="2"/>
                <a:cs typeface="Lucida Sans" pitchFamily="2"/>
              </a:rPr>
              <a:t>14 Tage Zeitraum nach mehrmals täglichem Auftragen von jeweils 1-2 Tropfen Weihrauch, Geranium &amp; </a:t>
            </a:r>
            <a:r>
              <a:rPr lang="de-AT" sz="3200" dirty="0" err="1">
                <a:solidFill>
                  <a:srgbClr val="000000"/>
                </a:solidFill>
                <a:latin typeface="Franklin Gothic Medium Cond" pitchFamily="34"/>
                <a:ea typeface="SimSun" pitchFamily="2"/>
                <a:cs typeface="Lucida Sans" pitchFamily="2"/>
              </a:rPr>
              <a:t>Teebaum</a:t>
            </a:r>
            <a:endParaRPr lang="de-AT" sz="3200" dirty="0">
              <a:solidFill>
                <a:srgbClr val="000000"/>
              </a:solidFill>
              <a:latin typeface="Franklin Gothic Medium Cond" pitchFamily="34"/>
              <a:ea typeface="SimSun" pitchFamily="2"/>
              <a:cs typeface="Lucida Sans" pitchFamily="2"/>
            </a:endParaRPr>
          </a:p>
        </p:txBody>
      </p:sp>
      <p:sp>
        <p:nvSpPr>
          <p:cNvPr id="4"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defTabSz="914241"/>
            <a:endParaRPr lang="en-US">
              <a:ln w="12700">
                <a:solidFill>
                  <a:prstClr val="black"/>
                </a:solidFill>
              </a:ln>
              <a:solidFill>
                <a:prstClr val="white"/>
              </a:solidFill>
              <a:latin typeface="Calibri"/>
            </a:endParaRPr>
          </a:p>
        </p:txBody>
      </p:sp>
      <p:sp>
        <p:nvSpPr>
          <p:cNvPr id="5"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defTabSz="914241"/>
            <a:r>
              <a:rPr lang="en-US" sz="4000" dirty="0">
                <a:solidFill>
                  <a:prstClr val="white"/>
                </a:solidFill>
                <a:latin typeface="Franklin Gothic Book" pitchFamily="34" charset="0"/>
                <a:sym typeface="Wingdings"/>
              </a:rPr>
              <a:t></a:t>
            </a:r>
            <a:endParaRPr lang="en-US" sz="4000" dirty="0">
              <a:solidFill>
                <a:prstClr val="white"/>
              </a:solidFill>
              <a:latin typeface="Franklin Gothic Book" pitchFamily="34" charset="0"/>
            </a:endParaRPr>
          </a:p>
        </p:txBody>
      </p:sp>
      <p:pic>
        <p:nvPicPr>
          <p:cNvPr id="6"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7"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defTabSz="914241"/>
            <a:r>
              <a:rPr lang="en-US" sz="700" dirty="0">
                <a:solidFill>
                  <a:prstClr val="white"/>
                </a:solidFill>
                <a:latin typeface="Franklin Gothic Book" pitchFamily="34" charset="0"/>
              </a:rPr>
              <a:t>© 2012 dōTERRA Holdings, LLC, Unauthorized duplication prohibited</a:t>
            </a:r>
          </a:p>
        </p:txBody>
      </p:sp>
      <p:sp>
        <p:nvSpPr>
          <p:cNvPr id="8" name="TextBox 16"/>
          <p:cNvSpPr txBox="1"/>
          <p:nvPr/>
        </p:nvSpPr>
        <p:spPr>
          <a:xfrm>
            <a:off x="2179167" y="6314839"/>
            <a:ext cx="4015292" cy="431172"/>
          </a:xfrm>
          <a:prstGeom prst="rect">
            <a:avLst/>
          </a:prstGeom>
          <a:noFill/>
        </p:spPr>
        <p:txBody>
          <a:bodyPr wrap="none" lIns="101864" tIns="50932" rIns="101864" bIns="50932" rtlCol="0">
            <a:spAutoFit/>
          </a:bodyPr>
          <a:lstStyle/>
          <a:p>
            <a:pPr defTabSz="914241"/>
            <a:r>
              <a:rPr lang="en-US" sz="2100" dirty="0">
                <a:solidFill>
                  <a:prstClr val="white"/>
                </a:solidFill>
                <a:latin typeface="Franklin Gothic Book" pitchFamily="34" charset="0"/>
              </a:rPr>
              <a:t>Certified Pure Therapeutic Grade</a:t>
            </a:r>
          </a:p>
        </p:txBody>
      </p:sp>
    </p:spTree>
    <p:extLst>
      <p:ext uri="{BB962C8B-B14F-4D97-AF65-F5344CB8AC3E}">
        <p14:creationId xmlns:p14="http://schemas.microsoft.com/office/powerpoint/2010/main" val="252581768"/>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4"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5"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16"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7" name="TextBox 16"/>
          <p:cNvSpPr txBox="1"/>
          <p:nvPr/>
        </p:nvSpPr>
        <p:spPr>
          <a:xfrm>
            <a:off x="2179167" y="6314839"/>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pic>
        <p:nvPicPr>
          <p:cNvPr id="3" name="Bild 2" descr="Bildschirmfoto 2015-03-11 um 16.22.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057" y="279401"/>
            <a:ext cx="8841547" cy="5760339"/>
          </a:xfrm>
          <a:prstGeom prst="rect">
            <a:avLst/>
          </a:prstGeom>
        </p:spPr>
      </p:pic>
    </p:spTree>
    <p:extLst>
      <p:ext uri="{BB962C8B-B14F-4D97-AF65-F5344CB8AC3E}">
        <p14:creationId xmlns:p14="http://schemas.microsoft.com/office/powerpoint/2010/main" val="27903316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264"/>
            <a:ext cx="8229600" cy="1143000"/>
          </a:xfrm>
        </p:spPr>
        <p:txBody>
          <a:bodyPr>
            <a:normAutofit/>
          </a:bodyPr>
          <a:lstStyle/>
          <a:p>
            <a:r>
              <a:rPr lang="de-AT" sz="4700"/>
              <a:t>Innovative Produkte</a:t>
            </a:r>
          </a:p>
        </p:txBody>
      </p:sp>
      <p:sp>
        <p:nvSpPr>
          <p:cNvPr id="4" name="Rounded Rectangle 3"/>
          <p:cNvSpPr/>
          <p:nvPr/>
        </p:nvSpPr>
        <p:spPr>
          <a:xfrm>
            <a:off x="736575" y="2180997"/>
            <a:ext cx="1828800" cy="2847699"/>
          </a:xfrm>
          <a:prstGeom prst="roundRect">
            <a:avLst>
              <a:gd name="adj" fmla="val 7338"/>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904" tIns="60952" rIns="121904" bIns="60952" rtlCol="0" anchor="t" anchorCtr="0"/>
          <a:lstStyle/>
          <a:p>
            <a:pPr algn="ctr"/>
            <a:r>
              <a:rPr lang="de-AT" dirty="0">
                <a:latin typeface="Franklin Gothic Book"/>
                <a:cs typeface="Franklin Gothic Book"/>
              </a:rPr>
              <a:t>Ätherische Öle </a:t>
            </a:r>
          </a:p>
          <a:p>
            <a:pPr marL="342850" indent="-342850">
              <a:buFont typeface="Arial" panose="020B0604020202020204" pitchFamily="34" charset="0"/>
              <a:buChar char="•"/>
            </a:pPr>
            <a:r>
              <a:rPr lang="de-AT" sz="1500" dirty="0">
                <a:latin typeface="Franklin Gothic Book"/>
                <a:cs typeface="Franklin Gothic Book"/>
              </a:rPr>
              <a:t>Einzelöle</a:t>
            </a:r>
          </a:p>
          <a:p>
            <a:pPr marL="342850" indent="-342850">
              <a:buFont typeface="Arial" panose="020B0604020202020204" pitchFamily="34" charset="0"/>
              <a:buChar char="•"/>
            </a:pPr>
            <a:r>
              <a:rPr lang="de-AT" sz="1500" dirty="0">
                <a:latin typeface="Franklin Gothic Book"/>
                <a:cs typeface="Franklin Gothic Book"/>
              </a:rPr>
              <a:t>Ölmischungen</a:t>
            </a:r>
          </a:p>
          <a:p>
            <a:pPr marL="342850" indent="-342850">
              <a:buFont typeface="Arial" panose="020B0604020202020204" pitchFamily="34" charset="0"/>
              <a:buChar char="•"/>
            </a:pPr>
            <a:r>
              <a:rPr lang="de-AT" sz="1500" dirty="0">
                <a:latin typeface="Franklin Gothic Book"/>
                <a:cs typeface="Franklin Gothic Book"/>
              </a:rPr>
              <a:t>Produkte, die Öle enthalten</a:t>
            </a:r>
          </a:p>
          <a:p>
            <a:endParaRPr lang="de-AT" sz="2000" dirty="0">
              <a:latin typeface="Franklin Gothic Book"/>
              <a:cs typeface="Franklin Gothic Book"/>
            </a:endParaRPr>
          </a:p>
          <a:p>
            <a:pPr algn="ctr"/>
            <a:endParaRPr lang="de-AT" sz="2000" dirty="0">
              <a:latin typeface="Franklin Gothic Book"/>
              <a:cs typeface="Franklin Gothic Book"/>
            </a:endParaRPr>
          </a:p>
        </p:txBody>
      </p:sp>
      <p:sp>
        <p:nvSpPr>
          <p:cNvPr id="5" name="Rounded Rectangle 4"/>
          <p:cNvSpPr/>
          <p:nvPr/>
        </p:nvSpPr>
        <p:spPr>
          <a:xfrm>
            <a:off x="2732051" y="2180996"/>
            <a:ext cx="1828800" cy="2851608"/>
          </a:xfrm>
          <a:prstGeom prst="roundRect">
            <a:avLst>
              <a:gd name="adj" fmla="val 7338"/>
            </a:avLst>
          </a:prstGeom>
          <a:solidFill>
            <a:srgbClr val="9BBB59"/>
          </a:solidFill>
          <a:ln>
            <a:noFill/>
          </a:ln>
          <a:effectLst/>
        </p:spPr>
        <p:style>
          <a:lnRef idx="1">
            <a:schemeClr val="accent1"/>
          </a:lnRef>
          <a:fillRef idx="3">
            <a:schemeClr val="accent1"/>
          </a:fillRef>
          <a:effectRef idx="2">
            <a:schemeClr val="accent1"/>
          </a:effectRef>
          <a:fontRef idx="minor">
            <a:schemeClr val="lt1"/>
          </a:fontRef>
        </p:style>
        <p:txBody>
          <a:bodyPr lIns="121904" tIns="60952" rIns="121904" bIns="60952" rtlCol="0" anchor="t" anchorCtr="0"/>
          <a:lstStyle/>
          <a:p>
            <a:pPr algn="ctr"/>
            <a:r>
              <a:rPr lang="de-AT" dirty="0">
                <a:latin typeface="Franklin Gothic Book"/>
                <a:cs typeface="Franklin Gothic Book"/>
              </a:rPr>
              <a:t>Wellness</a:t>
            </a:r>
            <a:endParaRPr lang="de-AT" sz="2000" dirty="0">
              <a:latin typeface="Franklin Gothic Book"/>
              <a:cs typeface="Franklin Gothic Book"/>
            </a:endParaRPr>
          </a:p>
          <a:p>
            <a:endParaRPr lang="de-AT" dirty="0">
              <a:latin typeface="Franklin Gothic Book"/>
              <a:cs typeface="Franklin Gothic Book"/>
            </a:endParaRPr>
          </a:p>
          <a:p>
            <a:pPr marL="285710" indent="-285710">
              <a:buFont typeface="Arial" panose="020B0604020202020204" pitchFamily="34" charset="0"/>
              <a:buChar char="•"/>
            </a:pPr>
            <a:r>
              <a:rPr lang="de-AT" sz="1500" dirty="0">
                <a:latin typeface="Franklin Gothic Book"/>
                <a:cs typeface="Franklin Gothic Book"/>
              </a:rPr>
              <a:t>Nahrungs-ergänzungen</a:t>
            </a:r>
          </a:p>
          <a:p>
            <a:pPr marL="285710" indent="-285710">
              <a:buFont typeface="Arial" panose="020B0604020202020204" pitchFamily="34" charset="0"/>
              <a:buChar char="•"/>
            </a:pPr>
            <a:r>
              <a:rPr lang="de-AT" sz="1500" dirty="0">
                <a:latin typeface="Franklin Gothic Book"/>
                <a:cs typeface="Franklin Gothic Book"/>
              </a:rPr>
              <a:t>Gezielte Vorteile</a:t>
            </a:r>
            <a:endParaRPr lang="de-AT" sz="1600" dirty="0">
              <a:latin typeface="Franklin Gothic Book"/>
              <a:cs typeface="Franklin Gothic Book"/>
            </a:endParaRPr>
          </a:p>
          <a:p>
            <a:endParaRPr lang="de-AT" sz="1600" dirty="0">
              <a:latin typeface="Franklin Gothic Book"/>
              <a:cs typeface="Franklin Gothic Book"/>
            </a:endParaRPr>
          </a:p>
          <a:p>
            <a:pPr algn="ctr"/>
            <a:endParaRPr lang="de-AT" sz="1600" dirty="0">
              <a:latin typeface="Franklin Gothic Book"/>
              <a:cs typeface="Franklin Gothic Book"/>
            </a:endParaRPr>
          </a:p>
        </p:txBody>
      </p:sp>
      <p:sp>
        <p:nvSpPr>
          <p:cNvPr id="6" name="Rounded Rectangle 5"/>
          <p:cNvSpPr/>
          <p:nvPr/>
        </p:nvSpPr>
        <p:spPr>
          <a:xfrm>
            <a:off x="4713251" y="2180996"/>
            <a:ext cx="1828800" cy="2851608"/>
          </a:xfrm>
          <a:prstGeom prst="roundRect">
            <a:avLst>
              <a:gd name="adj" fmla="val 7338"/>
            </a:avLst>
          </a:prstGeom>
          <a:solidFill>
            <a:srgbClr val="4F81BD"/>
          </a:solidFill>
          <a:ln>
            <a:noFill/>
          </a:ln>
          <a:effectLst/>
        </p:spPr>
        <p:style>
          <a:lnRef idx="1">
            <a:schemeClr val="accent1"/>
          </a:lnRef>
          <a:fillRef idx="3">
            <a:schemeClr val="accent1"/>
          </a:fillRef>
          <a:effectRef idx="2">
            <a:schemeClr val="accent1"/>
          </a:effectRef>
          <a:fontRef idx="minor">
            <a:schemeClr val="lt1"/>
          </a:fontRef>
        </p:style>
        <p:txBody>
          <a:bodyPr lIns="121904" tIns="60952" rIns="121904" bIns="60952" rtlCol="0" anchor="t" anchorCtr="0"/>
          <a:lstStyle/>
          <a:p>
            <a:pPr algn="ctr"/>
            <a:r>
              <a:rPr lang="de-AT">
                <a:latin typeface="Franklin Gothic Book"/>
                <a:cs typeface="Franklin Gothic Book"/>
              </a:rPr>
              <a:t>Spa</a:t>
            </a:r>
          </a:p>
          <a:p>
            <a:pPr marL="171426" indent="-171426">
              <a:buFont typeface="Arial" panose="020B0604020202020204" pitchFamily="34" charset="0"/>
              <a:buChar char="•"/>
            </a:pPr>
            <a:endParaRPr lang="de-AT">
              <a:latin typeface="Franklin Gothic Book"/>
              <a:cs typeface="Franklin Gothic Book"/>
            </a:endParaRPr>
          </a:p>
          <a:p>
            <a:pPr marL="234915" indent="-234915">
              <a:buFont typeface="Arial" panose="020B0604020202020204" pitchFamily="34" charset="0"/>
              <a:buChar char="•"/>
            </a:pPr>
            <a:r>
              <a:rPr lang="de-AT" sz="1500">
                <a:latin typeface="Franklin Gothic Book"/>
                <a:cs typeface="Franklin Gothic Book"/>
              </a:rPr>
              <a:t>Hautpflege      Produkte </a:t>
            </a:r>
          </a:p>
          <a:p>
            <a:pPr marL="171426" indent="-171426">
              <a:buFont typeface="Arial" panose="020B0604020202020204" pitchFamily="34" charset="0"/>
              <a:buChar char="•"/>
            </a:pPr>
            <a:r>
              <a:rPr lang="de-AT" sz="1500">
                <a:latin typeface="Franklin Gothic Book"/>
                <a:cs typeface="Franklin Gothic Book"/>
              </a:rPr>
              <a:t> Haarpflege</a:t>
            </a:r>
          </a:p>
          <a:p>
            <a:pPr marL="171426" indent="-171426">
              <a:buFont typeface="Arial" panose="020B0604020202020204" pitchFamily="34" charset="0"/>
              <a:buChar char="•"/>
            </a:pPr>
            <a:endParaRPr lang="de-AT" sz="1500">
              <a:latin typeface="Franklin Gothic Book"/>
              <a:cs typeface="Franklin Gothic Book"/>
            </a:endParaRPr>
          </a:p>
        </p:txBody>
      </p:sp>
      <p:sp>
        <p:nvSpPr>
          <p:cNvPr id="7" name="Rounded Rectangle 6"/>
          <p:cNvSpPr/>
          <p:nvPr/>
        </p:nvSpPr>
        <p:spPr>
          <a:xfrm>
            <a:off x="6694451" y="2180997"/>
            <a:ext cx="1828800" cy="2847699"/>
          </a:xfrm>
          <a:prstGeom prst="roundRect">
            <a:avLst>
              <a:gd name="adj" fmla="val 7338"/>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lIns="121904" tIns="60952" rIns="121904" bIns="60952" rtlCol="0" anchor="t" anchorCtr="0"/>
          <a:lstStyle/>
          <a:p>
            <a:pPr algn="ctr"/>
            <a:r>
              <a:rPr lang="de-AT">
                <a:latin typeface="Franklin Gothic Book"/>
                <a:cs typeface="Franklin Gothic Book"/>
              </a:rPr>
              <a:t>Living</a:t>
            </a:r>
          </a:p>
          <a:p>
            <a:pPr algn="ctr"/>
            <a:endParaRPr lang="de-AT">
              <a:latin typeface="Franklin Gothic Book"/>
              <a:cs typeface="Franklin Gothic Book"/>
            </a:endParaRPr>
          </a:p>
          <a:p>
            <a:pPr marL="285710" indent="-285710">
              <a:buFont typeface="Arial" panose="020B0604020202020204" pitchFamily="34" charset="0"/>
              <a:buChar char="•"/>
            </a:pPr>
            <a:r>
              <a:rPr lang="de-AT" sz="1500">
                <a:latin typeface="Franklin Gothic Book"/>
                <a:cs typeface="Franklin Gothic Book"/>
              </a:rPr>
              <a:t>Haushalts-reiniger</a:t>
            </a:r>
          </a:p>
          <a:p>
            <a:pPr marL="285710" indent="-285710">
              <a:buFont typeface="Arial" panose="020B0604020202020204" pitchFamily="34" charset="0"/>
              <a:buChar char="•"/>
            </a:pPr>
            <a:r>
              <a:rPr lang="de-AT" sz="1500">
                <a:latin typeface="Franklin Gothic Book"/>
                <a:cs typeface="Franklin Gothic Book"/>
              </a:rPr>
              <a:t>Körperpflege</a:t>
            </a:r>
          </a:p>
          <a:p>
            <a:pPr marL="285710" indent="-285710">
              <a:buFont typeface="Arial" panose="020B0604020202020204" pitchFamily="34" charset="0"/>
              <a:buChar char="•"/>
            </a:pPr>
            <a:r>
              <a:rPr lang="de-AT" sz="1500">
                <a:latin typeface="Franklin Gothic Book"/>
                <a:cs typeface="Franklin Gothic Book"/>
              </a:rPr>
              <a:t>Waschmittel</a:t>
            </a:r>
          </a:p>
        </p:txBody>
      </p:sp>
      <p:pic>
        <p:nvPicPr>
          <p:cNvPr id="9" name="Picture 14" descr="_DSC006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60355" y="4229053"/>
            <a:ext cx="781255" cy="635775"/>
          </a:xfrm>
          <a:prstGeom prst="rect">
            <a:avLst/>
          </a:prstGeom>
          <a:noFill/>
          <a:ln w="9525">
            <a:noFill/>
            <a:miter lim="800000"/>
            <a:headEnd/>
            <a:tailEnd/>
          </a:ln>
        </p:spPr>
      </p:pic>
      <p:pic>
        <p:nvPicPr>
          <p:cNvPr id="11" name="Picture 2" descr="https://nettrax.myvoffice.com/doterra/ShoppingCart/LNG/ENG/Lifelong-Vitality-Vegan_WEB_150x221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932083" y="3945583"/>
            <a:ext cx="1428751" cy="995535"/>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O:\Design\Events\Convention\Convention 2014\2014 Convention PIP booklet Folder\Links\doT_140708_025_cmyk.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flipV="1">
            <a:off x="5177193" y="3828509"/>
            <a:ext cx="900943" cy="115273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57683" y="4135345"/>
            <a:ext cx="1702340" cy="759315"/>
          </a:xfrm>
          <a:prstGeom prst="rect">
            <a:avLst/>
          </a:prstGeom>
        </p:spPr>
      </p:pic>
      <p:sp>
        <p:nvSpPr>
          <p:cNvPr id="13"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4"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5" name="Picture 14"/>
          <p:cNvPicPr>
            <a:picLocks/>
          </p:cNvPicPr>
          <p:nvPr/>
        </p:nvPicPr>
        <p:blipFill>
          <a:blip r:embed="rId7"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16"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7" name="TextBox 16"/>
          <p:cNvSpPr txBox="1"/>
          <p:nvPr/>
        </p:nvSpPr>
        <p:spPr>
          <a:xfrm>
            <a:off x="2179167" y="6314839"/>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39314352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descr="\\utsdoterra\doterra\Design\Events Management - Do Not Move\ 2015 Convention\Robb Hanks - Convention 2015 Images\01_ESA_day 02\_Selects!!\_high res\doterra_alive_2015_469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0703" y="-22387"/>
            <a:ext cx="10349073" cy="689938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529210" y="5271807"/>
            <a:ext cx="9143999" cy="132918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121914" tIns="60957" rIns="121914" bIns="60957" rtlCol="0" anchor="ctr"/>
          <a:lstStyle/>
          <a:p>
            <a:pPr algn="ctr" defTabSz="609570"/>
            <a:r>
              <a:rPr lang="en-US" sz="6000" dirty="0">
                <a:solidFill>
                  <a:prstClr val="white"/>
                </a:solidFill>
                <a:latin typeface="Arial Narrow" panose="020B0606020202030204" pitchFamily="34" charset="0"/>
                <a:cs typeface="Arial" panose="020B0604020202020204" pitchFamily="34" charset="0"/>
              </a:rPr>
              <a:t>27.000 </a:t>
            </a:r>
            <a:r>
              <a:rPr lang="en-US" sz="6000" dirty="0" err="1">
                <a:solidFill>
                  <a:prstClr val="white"/>
                </a:solidFill>
                <a:latin typeface="Arial Narrow" panose="020B0606020202030204" pitchFamily="34" charset="0"/>
                <a:cs typeface="Arial" panose="020B0604020202020204" pitchFamily="34" charset="0"/>
              </a:rPr>
              <a:t>Teilnehmer</a:t>
            </a:r>
            <a:r>
              <a:rPr lang="en-US" sz="6000" dirty="0">
                <a:solidFill>
                  <a:prstClr val="white"/>
                </a:solidFill>
                <a:latin typeface="Arial Narrow" panose="020B0606020202030204" pitchFamily="34" charset="0"/>
                <a:cs typeface="Arial" panose="020B0604020202020204" pitchFamily="34" charset="0"/>
              </a:rPr>
              <a:t> </a:t>
            </a:r>
            <a:r>
              <a:rPr lang="en-US" sz="6000" dirty="0" err="1">
                <a:solidFill>
                  <a:prstClr val="white"/>
                </a:solidFill>
                <a:latin typeface="Arial Narrow" panose="020B0606020202030204" pitchFamily="34" charset="0"/>
                <a:cs typeface="Arial" panose="020B0604020202020204" pitchFamily="34" charset="0"/>
              </a:rPr>
              <a:t>Kongress</a:t>
            </a:r>
            <a:endParaRPr lang="en-US" sz="6000" dirty="0">
              <a:solidFill>
                <a:prstClr val="white"/>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40951313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564933" y="1894595"/>
            <a:ext cx="5897187" cy="3416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457200" y="426397"/>
            <a:ext cx="8229600" cy="1143000"/>
          </a:xfrm>
        </p:spPr>
        <p:txBody>
          <a:bodyPr>
            <a:normAutofit/>
          </a:bodyPr>
          <a:lstStyle/>
          <a:p>
            <a:r>
              <a:rPr lang="en-US" sz="4700" cap="none" dirty="0" err="1"/>
              <a:t>dō</a:t>
            </a:r>
            <a:r>
              <a:rPr lang="en-US" sz="4700" dirty="0" err="1"/>
              <a:t>TERRA’s</a:t>
            </a:r>
            <a:r>
              <a:rPr lang="en-US" sz="4700" dirty="0"/>
              <a:t> </a:t>
            </a:r>
            <a:r>
              <a:rPr lang="en-US" sz="4700" dirty="0" err="1"/>
              <a:t>neue</a:t>
            </a:r>
            <a:r>
              <a:rPr lang="en-US" sz="4700" dirty="0"/>
              <a:t> </a:t>
            </a:r>
            <a:r>
              <a:rPr lang="en-US" sz="4700" dirty="0" err="1"/>
              <a:t>Produkte</a:t>
            </a:r>
            <a:endParaRPr lang="en-US" sz="4700" dirty="0"/>
          </a:p>
        </p:txBody>
      </p:sp>
    </p:spTree>
    <p:extLst>
      <p:ext uri="{BB962C8B-B14F-4D97-AF65-F5344CB8AC3E}">
        <p14:creationId xmlns:p14="http://schemas.microsoft.com/office/powerpoint/2010/main" val="4820098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4951" r="12800"/>
          <a:stretch/>
        </p:blipFill>
        <p:spPr>
          <a:xfrm flipH="1">
            <a:off x="-1" y="513141"/>
            <a:ext cx="9144001" cy="5419691"/>
          </a:xfrm>
          <a:prstGeom prst="rect">
            <a:avLst/>
          </a:prstGeom>
        </p:spPr>
      </p:pic>
      <p:sp>
        <p:nvSpPr>
          <p:cNvPr id="3" name="TextBox 2"/>
          <p:cNvSpPr txBox="1"/>
          <p:nvPr/>
        </p:nvSpPr>
        <p:spPr>
          <a:xfrm>
            <a:off x="88083" y="980604"/>
            <a:ext cx="4702236" cy="1241365"/>
          </a:xfrm>
          <a:prstGeom prst="rect">
            <a:avLst/>
          </a:prstGeom>
          <a:noFill/>
        </p:spPr>
        <p:txBody>
          <a:bodyPr wrap="square" lIns="121842" tIns="60921" rIns="121842" bIns="60921" rtlCol="0">
            <a:spAutoFit/>
          </a:bodyPr>
          <a:lstStyle/>
          <a:p>
            <a:pPr algn="ctr" defTabSz="609139">
              <a:lnSpc>
                <a:spcPct val="90000"/>
              </a:lnSpc>
            </a:pPr>
            <a:r>
              <a:rPr lang="en-US" sz="4000" b="1" dirty="0">
                <a:solidFill>
                  <a:srgbClr val="3B8634"/>
                </a:solidFill>
                <a:latin typeface="Arial Narrow" panose="020B0606020202030204" pitchFamily="34" charset="0"/>
              </a:rPr>
              <a:t>Hast du </a:t>
            </a:r>
            <a:r>
              <a:rPr lang="en-US" sz="4000" b="1" dirty="0" err="1">
                <a:solidFill>
                  <a:srgbClr val="3B8634"/>
                </a:solidFill>
                <a:latin typeface="Arial Narrow" panose="020B0606020202030204" pitchFamily="34" charset="0"/>
              </a:rPr>
              <a:t>schon</a:t>
            </a:r>
            <a:r>
              <a:rPr lang="en-US" sz="4000" b="1" dirty="0">
                <a:solidFill>
                  <a:srgbClr val="3B8634"/>
                </a:solidFill>
                <a:latin typeface="Arial Narrow" panose="020B0606020202030204" pitchFamily="34" charset="0"/>
              </a:rPr>
              <a:t> </a:t>
            </a:r>
            <a:r>
              <a:rPr lang="en-US" sz="4000" b="1" dirty="0" err="1">
                <a:solidFill>
                  <a:srgbClr val="3B8634"/>
                </a:solidFill>
                <a:latin typeface="Arial Narrow" panose="020B0606020202030204" pitchFamily="34" charset="0"/>
              </a:rPr>
              <a:t>einmal</a:t>
            </a:r>
            <a:r>
              <a:rPr lang="en-US" sz="4000" b="1" dirty="0">
                <a:solidFill>
                  <a:srgbClr val="3B8634"/>
                </a:solidFill>
                <a:latin typeface="Arial Narrow" panose="020B0606020202030204" pitchFamily="34" charset="0"/>
              </a:rPr>
              <a:t> so </a:t>
            </a:r>
            <a:r>
              <a:rPr lang="en-US" sz="4000" b="1" dirty="0" err="1">
                <a:solidFill>
                  <a:srgbClr val="3B8634"/>
                </a:solidFill>
                <a:latin typeface="Arial Narrow" panose="020B0606020202030204" pitchFamily="34" charset="0"/>
              </a:rPr>
              <a:t>einen</a:t>
            </a:r>
            <a:r>
              <a:rPr lang="en-US" sz="4000" b="1" dirty="0">
                <a:solidFill>
                  <a:srgbClr val="3B8634"/>
                </a:solidFill>
                <a:latin typeface="Arial Narrow" panose="020B0606020202030204" pitchFamily="34" charset="0"/>
              </a:rPr>
              <a:t> Tag </a:t>
            </a:r>
            <a:r>
              <a:rPr lang="en-US" sz="4000" b="1" dirty="0" err="1">
                <a:solidFill>
                  <a:srgbClr val="3B8634"/>
                </a:solidFill>
                <a:latin typeface="Arial Narrow" panose="020B0606020202030204" pitchFamily="34" charset="0"/>
              </a:rPr>
              <a:t>gehabt</a:t>
            </a:r>
            <a:r>
              <a:rPr lang="en-US" sz="4000" b="1" dirty="0">
                <a:solidFill>
                  <a:srgbClr val="3B8634"/>
                </a:solidFill>
                <a:latin typeface="Arial Narrow" panose="020B0606020202030204" pitchFamily="34" charset="0"/>
              </a:rPr>
              <a:t>?</a:t>
            </a:r>
          </a:p>
        </p:txBody>
      </p:sp>
    </p:spTree>
    <p:extLst>
      <p:ext uri="{BB962C8B-B14F-4D97-AF65-F5344CB8AC3E}">
        <p14:creationId xmlns:p14="http://schemas.microsoft.com/office/powerpoint/2010/main" val="3626276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d 4" descr="550x511xEssentialOil.jpg,q4b6bc6.pagespeed.ic.K0IyjkYlT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77" y="66943"/>
            <a:ext cx="9144001" cy="6680200"/>
          </a:xfrm>
          <a:prstGeom prst="rect">
            <a:avLst/>
          </a:prstGeom>
        </p:spPr>
      </p:pic>
      <p:pic>
        <p:nvPicPr>
          <p:cNvPr id="6553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6173" y="8959"/>
            <a:ext cx="2886619" cy="598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8"/>
          <p:cNvSpPr/>
          <p:nvPr/>
        </p:nvSpPr>
        <p:spPr>
          <a:xfrm>
            <a:off x="6176178" y="280108"/>
            <a:ext cx="2616695" cy="64569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90470" tIns="45402" rIns="90470" bIns="45402" compatLnSpc="0">
            <a:spAutoFit/>
          </a:bodyPr>
          <a:lstStyle/>
          <a:p>
            <a:pPr defTabSz="820442">
              <a:defRPr/>
            </a:pPr>
            <a:r>
              <a:rPr lang="de-AT" sz="3600" dirty="0">
                <a:solidFill>
                  <a:srgbClr val="FFFFFF"/>
                </a:solidFill>
                <a:latin typeface="Franklin Gothic Book" pitchFamily="18"/>
                <a:ea typeface="SimSun" pitchFamily="2"/>
                <a:cs typeface="Lucida Sans" pitchFamily="2"/>
              </a:rPr>
              <a:t> &lt;</a:t>
            </a:r>
            <a:r>
              <a:rPr lang="de-AT" sz="2000" dirty="0">
                <a:solidFill>
                  <a:prstClr val="white">
                    <a:lumMod val="50000"/>
                  </a:prstClr>
                </a:solidFill>
                <a:latin typeface="Franklin Gothic Book" pitchFamily="18"/>
                <a:ea typeface="SimSun" pitchFamily="2"/>
                <a:cs typeface="Lucida Sans" pitchFamily="2"/>
              </a:rPr>
              <a:t>Essential Wellness</a:t>
            </a:r>
          </a:p>
        </p:txBody>
      </p:sp>
      <p:sp>
        <p:nvSpPr>
          <p:cNvPr id="2" name="Rechteck 1"/>
          <p:cNvSpPr/>
          <p:nvPr/>
        </p:nvSpPr>
        <p:spPr>
          <a:xfrm>
            <a:off x="851252" y="4562067"/>
            <a:ext cx="7911453" cy="584776"/>
          </a:xfrm>
          <a:prstGeom prst="rect">
            <a:avLst/>
          </a:prstGeom>
        </p:spPr>
        <p:txBody>
          <a:bodyPr wrap="none" lIns="91426" tIns="45718" rIns="91426" bIns="45718">
            <a:spAutoFit/>
          </a:bodyPr>
          <a:lstStyle/>
          <a:p>
            <a:pPr algn="ctr"/>
            <a:r>
              <a:rPr lang="de-DE" sz="3200" b="1" dirty="0">
                <a:solidFill>
                  <a:schemeClr val="accent6">
                    <a:lumMod val="75000"/>
                  </a:schemeClr>
                </a:solidFill>
              </a:rPr>
              <a:t>Naturessenzen-hochfrequente ätherische Öl</a:t>
            </a:r>
            <a:r>
              <a:rPr lang="de-DE" sz="3100" b="1" dirty="0">
                <a:solidFill>
                  <a:schemeClr val="accent6">
                    <a:lumMod val="75000"/>
                  </a:schemeClr>
                </a:solidFill>
              </a:rPr>
              <a:t>e </a:t>
            </a:r>
          </a:p>
        </p:txBody>
      </p:sp>
    </p:spTree>
    <p:extLst>
      <p:ext uri="{BB962C8B-B14F-4D97-AF65-F5344CB8AC3E}">
        <p14:creationId xmlns:p14="http://schemas.microsoft.com/office/powerpoint/2010/main" val="384532392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7087" y="1035977"/>
            <a:ext cx="1914023" cy="654025"/>
          </a:xfrm>
          <a:prstGeom prst="rect">
            <a:avLst/>
          </a:prstGeom>
          <a:noFill/>
        </p:spPr>
        <p:txBody>
          <a:bodyPr wrap="square" lIns="68541" tIns="34290" rIns="68541" bIns="34290" rtlCol="0">
            <a:spAutoFit/>
          </a:bodyPr>
          <a:lstStyle/>
          <a:p>
            <a:pPr defTabSz="609139"/>
            <a:endParaRPr lang="en-US" dirty="0">
              <a:solidFill>
                <a:srgbClr val="333333"/>
              </a:solidFill>
              <a:latin typeface="Calibri"/>
            </a:endParaRPr>
          </a:p>
          <a:p>
            <a:pPr defTabSz="609139"/>
            <a:endParaRPr lang="en-US" dirty="0">
              <a:solidFill>
                <a:srgbClr val="333333"/>
              </a:solidFill>
              <a:latin typeface="Calibri"/>
            </a:endParaRPr>
          </a:p>
        </p:txBody>
      </p:sp>
      <p:sp>
        <p:nvSpPr>
          <p:cNvPr id="44" name="Content Placeholder 2"/>
          <p:cNvSpPr>
            <a:spLocks noGrp="1"/>
          </p:cNvSpPr>
          <p:nvPr>
            <p:ph idx="1"/>
          </p:nvPr>
        </p:nvSpPr>
        <p:spPr>
          <a:xfrm>
            <a:off x="549574" y="2105543"/>
            <a:ext cx="4618655" cy="2668745"/>
          </a:xfrm>
        </p:spPr>
        <p:txBody>
          <a:bodyPr>
            <a:normAutofit fontScale="92500"/>
          </a:bodyPr>
          <a:lstStyle/>
          <a:p>
            <a:pPr marL="0" indent="0" algn="ctr">
              <a:buNone/>
            </a:pPr>
            <a:r>
              <a:rPr lang="de-AT" sz="3200">
                <a:solidFill>
                  <a:schemeClr val="bg1">
                    <a:lumMod val="50000"/>
                  </a:schemeClr>
                </a:solidFill>
              </a:rPr>
              <a:t>Verschiedene Kategorien ätherischer Öle lösen bestimmte Emotionen aus, abhängig von ihrer chemischen Zusammensetzung</a:t>
            </a:r>
            <a:endParaRPr lang="de-AT">
              <a:solidFill>
                <a:schemeClr val="bg1">
                  <a:lumMod val="50000"/>
                </a:schemeClr>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9854" y="1575908"/>
            <a:ext cx="3340403" cy="3411173"/>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9578" y="1248434"/>
            <a:ext cx="5024255" cy="636871"/>
          </a:xfrm>
          <a:prstGeom prst="rect">
            <a:avLst/>
          </a:prstGeom>
        </p:spPr>
      </p:pic>
      <p:sp>
        <p:nvSpPr>
          <p:cNvPr id="2" name="TextBox 1"/>
          <p:cNvSpPr txBox="1"/>
          <p:nvPr/>
        </p:nvSpPr>
        <p:spPr>
          <a:xfrm>
            <a:off x="3640705" y="695615"/>
            <a:ext cx="246209" cy="415492"/>
          </a:xfrm>
          <a:prstGeom prst="rect">
            <a:avLst/>
          </a:prstGeom>
          <a:noFill/>
        </p:spPr>
        <p:txBody>
          <a:bodyPr wrap="none" lIns="121842" tIns="60921" rIns="121842" bIns="60921" rtlCol="0">
            <a:spAutoFit/>
          </a:bodyPr>
          <a:lstStyle/>
          <a:p>
            <a:pPr defTabSz="609139"/>
            <a:endParaRPr lang="en-US" dirty="0">
              <a:solidFill>
                <a:srgbClr val="333333"/>
              </a:solidFill>
              <a:latin typeface="Calibri"/>
            </a:endParaRPr>
          </a:p>
        </p:txBody>
      </p:sp>
    </p:spTree>
    <p:extLst>
      <p:ext uri="{BB962C8B-B14F-4D97-AF65-F5344CB8AC3E}">
        <p14:creationId xmlns:p14="http://schemas.microsoft.com/office/powerpoint/2010/main" val="340713666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7087" y="1035977"/>
            <a:ext cx="1914023" cy="654025"/>
          </a:xfrm>
          <a:prstGeom prst="rect">
            <a:avLst/>
          </a:prstGeom>
          <a:noFill/>
        </p:spPr>
        <p:txBody>
          <a:bodyPr wrap="square" lIns="68541" tIns="34290" rIns="68541" bIns="34290" rtlCol="0">
            <a:spAutoFit/>
          </a:bodyPr>
          <a:lstStyle/>
          <a:p>
            <a:pPr defTabSz="609139"/>
            <a:endParaRPr lang="en-US" dirty="0">
              <a:solidFill>
                <a:srgbClr val="333333"/>
              </a:solidFill>
              <a:latin typeface="Calibri"/>
            </a:endParaRPr>
          </a:p>
          <a:p>
            <a:pPr defTabSz="609139"/>
            <a:endParaRPr lang="en-US" dirty="0">
              <a:solidFill>
                <a:srgbClr val="333333"/>
              </a:solidFill>
              <a:latin typeface="Calibri"/>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9854" y="1575908"/>
            <a:ext cx="3340403" cy="3411173"/>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2288" y="1248434"/>
            <a:ext cx="5166525" cy="636871"/>
          </a:xfrm>
          <a:prstGeom prst="rect">
            <a:avLst/>
          </a:prstGeom>
        </p:spPr>
      </p:pic>
      <p:sp>
        <p:nvSpPr>
          <p:cNvPr id="44" name="Content Placeholder 2"/>
          <p:cNvSpPr>
            <a:spLocks noGrp="1"/>
          </p:cNvSpPr>
          <p:nvPr>
            <p:ph idx="1"/>
          </p:nvPr>
        </p:nvSpPr>
        <p:spPr>
          <a:xfrm>
            <a:off x="405642" y="2027189"/>
            <a:ext cx="5606449" cy="3246003"/>
          </a:xfrm>
        </p:spPr>
        <p:txBody>
          <a:bodyPr>
            <a:noAutofit/>
          </a:bodyPr>
          <a:lstStyle/>
          <a:p>
            <a:pPr marL="0" indent="0">
              <a:lnSpc>
                <a:spcPct val="80000"/>
              </a:lnSpc>
              <a:buNone/>
            </a:pPr>
            <a:r>
              <a:rPr lang="en-US" sz="2400" b="1" dirty="0" err="1">
                <a:solidFill>
                  <a:schemeClr val="bg1">
                    <a:lumMod val="50000"/>
                  </a:schemeClr>
                </a:solidFill>
              </a:rPr>
              <a:t>Minze</a:t>
            </a:r>
            <a:r>
              <a:rPr lang="en-US" sz="2400" dirty="0">
                <a:solidFill>
                  <a:schemeClr val="bg1">
                    <a:lumMod val="50000"/>
                  </a:schemeClr>
                </a:solidFill>
              </a:rPr>
              <a:t> – </a:t>
            </a:r>
            <a:r>
              <a:rPr lang="en-US" sz="2400" dirty="0" err="1">
                <a:solidFill>
                  <a:schemeClr val="bg1">
                    <a:lumMod val="50000"/>
                  </a:schemeClr>
                </a:solidFill>
              </a:rPr>
              <a:t>stimmungsanhebend</a:t>
            </a:r>
            <a:r>
              <a:rPr lang="en-US" sz="2400" dirty="0">
                <a:solidFill>
                  <a:schemeClr val="bg1">
                    <a:lumMod val="50000"/>
                  </a:schemeClr>
                </a:solidFill>
              </a:rPr>
              <a:t> und </a:t>
            </a:r>
            <a:r>
              <a:rPr lang="en-US" sz="2400" dirty="0" err="1">
                <a:solidFill>
                  <a:schemeClr val="bg1">
                    <a:lumMod val="50000"/>
                  </a:schemeClr>
                </a:solidFill>
              </a:rPr>
              <a:t>beruhigend</a:t>
            </a:r>
            <a:endParaRPr lang="en-US" sz="2400" dirty="0">
              <a:solidFill>
                <a:schemeClr val="bg1">
                  <a:lumMod val="50000"/>
                </a:schemeClr>
              </a:solidFill>
            </a:endParaRPr>
          </a:p>
          <a:p>
            <a:pPr marL="0" indent="0">
              <a:lnSpc>
                <a:spcPct val="80000"/>
              </a:lnSpc>
              <a:buNone/>
            </a:pPr>
            <a:r>
              <a:rPr lang="en-US" sz="2400" b="1" dirty="0">
                <a:solidFill>
                  <a:schemeClr val="bg1">
                    <a:lumMod val="50000"/>
                  </a:schemeClr>
                </a:solidFill>
              </a:rPr>
              <a:t>Citrus</a:t>
            </a:r>
            <a:r>
              <a:rPr lang="en-US" sz="2400" dirty="0">
                <a:solidFill>
                  <a:schemeClr val="bg1">
                    <a:lumMod val="50000"/>
                  </a:schemeClr>
                </a:solidFill>
              </a:rPr>
              <a:t> – </a:t>
            </a:r>
            <a:r>
              <a:rPr lang="en-US" sz="2400" dirty="0" err="1">
                <a:solidFill>
                  <a:schemeClr val="bg1">
                    <a:lumMod val="50000"/>
                  </a:schemeClr>
                </a:solidFill>
              </a:rPr>
              <a:t>energetisierend</a:t>
            </a:r>
            <a:r>
              <a:rPr lang="en-US" sz="2400" dirty="0">
                <a:solidFill>
                  <a:schemeClr val="bg1">
                    <a:lumMod val="50000"/>
                  </a:schemeClr>
                </a:solidFill>
              </a:rPr>
              <a:t> und </a:t>
            </a:r>
            <a:r>
              <a:rPr lang="en-US" sz="2400" dirty="0" err="1">
                <a:solidFill>
                  <a:schemeClr val="bg1">
                    <a:lumMod val="50000"/>
                  </a:schemeClr>
                </a:solidFill>
              </a:rPr>
              <a:t>belebend</a:t>
            </a:r>
            <a:endParaRPr lang="en-US" sz="2400" dirty="0">
              <a:solidFill>
                <a:schemeClr val="bg1">
                  <a:lumMod val="50000"/>
                </a:schemeClr>
              </a:solidFill>
            </a:endParaRPr>
          </a:p>
          <a:p>
            <a:pPr marL="0" indent="0">
              <a:spcBef>
                <a:spcPts val="0"/>
              </a:spcBef>
              <a:buNone/>
            </a:pPr>
            <a:r>
              <a:rPr lang="en-US" sz="2400" b="1" dirty="0" err="1">
                <a:solidFill>
                  <a:schemeClr val="bg1">
                    <a:lumMod val="50000"/>
                  </a:schemeClr>
                </a:solidFill>
              </a:rPr>
              <a:t>Gewürze</a:t>
            </a:r>
            <a:r>
              <a:rPr lang="en-US" sz="2400" dirty="0">
                <a:solidFill>
                  <a:schemeClr val="bg1">
                    <a:lumMod val="50000"/>
                  </a:schemeClr>
                </a:solidFill>
              </a:rPr>
              <a:t> – </a:t>
            </a:r>
            <a:r>
              <a:rPr lang="en-US" sz="2400" dirty="0" err="1">
                <a:solidFill>
                  <a:schemeClr val="bg1">
                    <a:lumMod val="50000"/>
                  </a:schemeClr>
                </a:solidFill>
              </a:rPr>
              <a:t>aufregend</a:t>
            </a:r>
            <a:r>
              <a:rPr lang="en-US" sz="2400" dirty="0">
                <a:solidFill>
                  <a:schemeClr val="bg1">
                    <a:lumMod val="50000"/>
                  </a:schemeClr>
                </a:solidFill>
              </a:rPr>
              <a:t>, </a:t>
            </a:r>
            <a:r>
              <a:rPr lang="en-US" sz="2400" dirty="0" err="1">
                <a:solidFill>
                  <a:schemeClr val="bg1">
                    <a:lumMod val="50000"/>
                  </a:schemeClr>
                </a:solidFill>
              </a:rPr>
              <a:t>faszinierend</a:t>
            </a:r>
            <a:r>
              <a:rPr lang="en-US" sz="2400" dirty="0">
                <a:solidFill>
                  <a:schemeClr val="bg1">
                    <a:lumMod val="50000"/>
                  </a:schemeClr>
                </a:solidFill>
              </a:rPr>
              <a:t>, </a:t>
            </a:r>
            <a:r>
              <a:rPr lang="en-US" sz="2400" dirty="0" err="1">
                <a:solidFill>
                  <a:schemeClr val="bg1">
                    <a:lumMod val="50000"/>
                  </a:schemeClr>
                </a:solidFill>
              </a:rPr>
              <a:t>leidenschaftlich</a:t>
            </a:r>
            <a:r>
              <a:rPr lang="en-US" sz="2400" dirty="0">
                <a:solidFill>
                  <a:schemeClr val="bg1">
                    <a:lumMod val="50000"/>
                  </a:schemeClr>
                </a:solidFill>
              </a:rPr>
              <a:t> </a:t>
            </a:r>
          </a:p>
          <a:p>
            <a:pPr marL="0" indent="0">
              <a:lnSpc>
                <a:spcPct val="80000"/>
              </a:lnSpc>
              <a:buNone/>
            </a:pPr>
            <a:r>
              <a:rPr lang="en-US" sz="2400" b="1" dirty="0" err="1">
                <a:solidFill>
                  <a:schemeClr val="bg1">
                    <a:lumMod val="50000"/>
                  </a:schemeClr>
                </a:solidFill>
              </a:rPr>
              <a:t>Kräuter</a:t>
            </a:r>
            <a:r>
              <a:rPr lang="en-US" sz="2400" b="1" dirty="0">
                <a:solidFill>
                  <a:schemeClr val="bg1">
                    <a:lumMod val="50000"/>
                  </a:schemeClr>
                </a:solidFill>
              </a:rPr>
              <a:t>/</a:t>
            </a:r>
            <a:r>
              <a:rPr lang="en-US" sz="2400" b="1" dirty="0" err="1">
                <a:solidFill>
                  <a:schemeClr val="bg1">
                    <a:lumMod val="50000"/>
                  </a:schemeClr>
                </a:solidFill>
              </a:rPr>
              <a:t>Grässer</a:t>
            </a:r>
            <a:r>
              <a:rPr lang="en-US" sz="2400" dirty="0">
                <a:solidFill>
                  <a:schemeClr val="bg1">
                    <a:lumMod val="50000"/>
                  </a:schemeClr>
                </a:solidFill>
              </a:rPr>
              <a:t>- </a:t>
            </a:r>
            <a:r>
              <a:rPr lang="en-US" sz="2400" dirty="0" err="1">
                <a:solidFill>
                  <a:schemeClr val="bg1">
                    <a:lumMod val="50000"/>
                  </a:schemeClr>
                </a:solidFill>
              </a:rPr>
              <a:t>beruhigend</a:t>
            </a:r>
            <a:r>
              <a:rPr lang="en-US" sz="2400" dirty="0">
                <a:solidFill>
                  <a:schemeClr val="bg1">
                    <a:lumMod val="50000"/>
                  </a:schemeClr>
                </a:solidFill>
              </a:rPr>
              <a:t> und </a:t>
            </a:r>
            <a:r>
              <a:rPr lang="en-US" sz="2400" dirty="0" err="1">
                <a:solidFill>
                  <a:schemeClr val="bg1">
                    <a:lumMod val="50000"/>
                  </a:schemeClr>
                </a:solidFill>
              </a:rPr>
              <a:t>klärend</a:t>
            </a:r>
            <a:endParaRPr lang="en-US" sz="2400" dirty="0">
              <a:solidFill>
                <a:schemeClr val="bg1">
                  <a:lumMod val="50000"/>
                </a:schemeClr>
              </a:solidFill>
            </a:endParaRPr>
          </a:p>
          <a:p>
            <a:pPr marL="0" indent="0">
              <a:lnSpc>
                <a:spcPct val="80000"/>
              </a:lnSpc>
              <a:buNone/>
            </a:pPr>
            <a:r>
              <a:rPr lang="en-US" sz="2400" b="1" dirty="0">
                <a:solidFill>
                  <a:schemeClr val="bg1">
                    <a:lumMod val="50000"/>
                  </a:schemeClr>
                </a:solidFill>
              </a:rPr>
              <a:t>Baum/</a:t>
            </a:r>
            <a:r>
              <a:rPr lang="en-US" sz="2400" b="1" dirty="0" err="1">
                <a:solidFill>
                  <a:schemeClr val="bg1">
                    <a:lumMod val="50000"/>
                  </a:schemeClr>
                </a:solidFill>
              </a:rPr>
              <a:t>Holz</a:t>
            </a:r>
            <a:r>
              <a:rPr lang="en-US" sz="2400" b="1" dirty="0">
                <a:solidFill>
                  <a:schemeClr val="bg1">
                    <a:lumMod val="50000"/>
                  </a:schemeClr>
                </a:solidFill>
              </a:rPr>
              <a:t> </a:t>
            </a:r>
            <a:r>
              <a:rPr lang="en-US" sz="2400" dirty="0">
                <a:solidFill>
                  <a:schemeClr val="bg1">
                    <a:lumMod val="50000"/>
                  </a:schemeClr>
                </a:solidFill>
              </a:rPr>
              <a:t>–</a:t>
            </a:r>
            <a:r>
              <a:rPr lang="en-US" sz="2400" b="1" dirty="0">
                <a:solidFill>
                  <a:schemeClr val="bg1">
                    <a:lumMod val="50000"/>
                  </a:schemeClr>
                </a:solidFill>
              </a:rPr>
              <a:t> </a:t>
            </a:r>
            <a:r>
              <a:rPr lang="en-US" sz="2400" dirty="0" err="1">
                <a:solidFill>
                  <a:schemeClr val="bg1">
                    <a:lumMod val="50000"/>
                  </a:schemeClr>
                </a:solidFill>
              </a:rPr>
              <a:t>erdend</a:t>
            </a:r>
            <a:r>
              <a:rPr lang="en-US" sz="2400" dirty="0">
                <a:solidFill>
                  <a:schemeClr val="bg1">
                    <a:lumMod val="50000"/>
                  </a:schemeClr>
                </a:solidFill>
              </a:rPr>
              <a:t>, </a:t>
            </a:r>
            <a:r>
              <a:rPr lang="en-US" sz="2400" dirty="0" err="1">
                <a:solidFill>
                  <a:schemeClr val="bg1">
                    <a:lumMod val="50000"/>
                  </a:schemeClr>
                </a:solidFill>
              </a:rPr>
              <a:t>ausgleichend</a:t>
            </a:r>
            <a:r>
              <a:rPr lang="en-US" sz="2400" dirty="0">
                <a:solidFill>
                  <a:schemeClr val="bg1">
                    <a:lumMod val="50000"/>
                  </a:schemeClr>
                </a:solidFill>
              </a:rPr>
              <a:t> </a:t>
            </a:r>
          </a:p>
          <a:p>
            <a:pPr marL="0" indent="0">
              <a:lnSpc>
                <a:spcPct val="80000"/>
              </a:lnSpc>
              <a:buNone/>
            </a:pPr>
            <a:r>
              <a:rPr lang="en-US" sz="2400" b="1" dirty="0" err="1">
                <a:solidFill>
                  <a:schemeClr val="bg1">
                    <a:lumMod val="50000"/>
                  </a:schemeClr>
                </a:solidFill>
              </a:rPr>
              <a:t>Blüten</a:t>
            </a:r>
            <a:r>
              <a:rPr lang="en-US" sz="2400" b="1" dirty="0">
                <a:solidFill>
                  <a:schemeClr val="bg1">
                    <a:lumMod val="50000"/>
                  </a:schemeClr>
                </a:solidFill>
              </a:rPr>
              <a:t> </a:t>
            </a:r>
            <a:r>
              <a:rPr lang="en-US" sz="2400" dirty="0">
                <a:solidFill>
                  <a:schemeClr val="bg1">
                    <a:lumMod val="50000"/>
                  </a:schemeClr>
                </a:solidFill>
              </a:rPr>
              <a:t>– </a:t>
            </a:r>
            <a:r>
              <a:rPr lang="en-US" sz="2400" dirty="0" err="1">
                <a:solidFill>
                  <a:schemeClr val="bg1">
                    <a:lumMod val="50000"/>
                  </a:schemeClr>
                </a:solidFill>
              </a:rPr>
              <a:t>beruhigend</a:t>
            </a:r>
            <a:r>
              <a:rPr lang="en-US" sz="2400" dirty="0">
                <a:solidFill>
                  <a:schemeClr val="bg1">
                    <a:lumMod val="50000"/>
                  </a:schemeClr>
                </a:solidFill>
              </a:rPr>
              <a:t>, </a:t>
            </a:r>
            <a:r>
              <a:rPr lang="en-US" sz="2400" dirty="0" err="1">
                <a:solidFill>
                  <a:schemeClr val="bg1">
                    <a:lumMod val="50000"/>
                  </a:schemeClr>
                </a:solidFill>
              </a:rPr>
              <a:t>bringen</a:t>
            </a:r>
            <a:r>
              <a:rPr lang="en-US" sz="2400" dirty="0">
                <a:solidFill>
                  <a:schemeClr val="bg1">
                    <a:lumMod val="50000"/>
                  </a:schemeClr>
                </a:solidFill>
              </a:rPr>
              <a:t> </a:t>
            </a:r>
            <a:r>
              <a:rPr lang="en-US" sz="2400" dirty="0" err="1">
                <a:solidFill>
                  <a:schemeClr val="bg1">
                    <a:lumMod val="50000"/>
                  </a:schemeClr>
                </a:solidFill>
              </a:rPr>
              <a:t>Wohlgefühl</a:t>
            </a:r>
            <a:endParaRPr lang="en-US" sz="2400" dirty="0">
              <a:solidFill>
                <a:schemeClr val="bg1">
                  <a:lumMod val="50000"/>
                </a:schemeClr>
              </a:solidFill>
            </a:endParaRPr>
          </a:p>
        </p:txBody>
      </p:sp>
    </p:spTree>
    <p:extLst>
      <p:ext uri="{BB962C8B-B14F-4D97-AF65-F5344CB8AC3E}">
        <p14:creationId xmlns:p14="http://schemas.microsoft.com/office/powerpoint/2010/main" val="32578878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15735" y="132710"/>
            <a:ext cx="6145588" cy="5791879"/>
          </a:xfrm>
          <a:prstGeom prst="rect">
            <a:avLst/>
          </a:prstGeom>
        </p:spPr>
      </p:pic>
      <p:sp>
        <p:nvSpPr>
          <p:cNvPr id="3" name="TextBox 2"/>
          <p:cNvSpPr txBox="1"/>
          <p:nvPr/>
        </p:nvSpPr>
        <p:spPr>
          <a:xfrm>
            <a:off x="3577087" y="1035977"/>
            <a:ext cx="1914023" cy="654025"/>
          </a:xfrm>
          <a:prstGeom prst="rect">
            <a:avLst/>
          </a:prstGeom>
          <a:noFill/>
        </p:spPr>
        <p:txBody>
          <a:bodyPr wrap="square" lIns="68541" tIns="34290" rIns="68541" bIns="34290" rtlCol="0">
            <a:spAutoFit/>
          </a:bodyPr>
          <a:lstStyle/>
          <a:p>
            <a:pPr defTabSz="609139"/>
            <a:endParaRPr lang="en-US" dirty="0">
              <a:solidFill>
                <a:srgbClr val="333333"/>
              </a:solidFill>
              <a:latin typeface="Calibri"/>
            </a:endParaRPr>
          </a:p>
          <a:p>
            <a:pPr defTabSz="609139"/>
            <a:endParaRPr lang="en-US" dirty="0">
              <a:solidFill>
                <a:srgbClr val="333333"/>
              </a:solidFill>
              <a:latin typeface="Calibri"/>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708" y="2333624"/>
            <a:ext cx="3617704" cy="1881861"/>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9664" y="332159"/>
            <a:ext cx="4937197" cy="615959"/>
          </a:xfrm>
          <a:prstGeom prst="rect">
            <a:avLst/>
          </a:prstGeom>
        </p:spPr>
      </p:pic>
    </p:spTree>
    <p:extLst>
      <p:ext uri="{BB962C8B-B14F-4D97-AF65-F5344CB8AC3E}">
        <p14:creationId xmlns:p14="http://schemas.microsoft.com/office/powerpoint/2010/main" val="173938822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ontent Placeholder 2"/>
          <p:cNvSpPr>
            <a:spLocks noGrp="1"/>
          </p:cNvSpPr>
          <p:nvPr>
            <p:ph idx="1"/>
          </p:nvPr>
        </p:nvSpPr>
        <p:spPr>
          <a:xfrm>
            <a:off x="641068" y="2120441"/>
            <a:ext cx="5147097" cy="2816203"/>
          </a:xfrm>
        </p:spPr>
        <p:txBody>
          <a:bodyPr>
            <a:noAutofit/>
          </a:bodyPr>
          <a:lstStyle/>
          <a:p>
            <a:r>
              <a:rPr lang="en-US" dirty="0" err="1">
                <a:solidFill>
                  <a:schemeClr val="bg1">
                    <a:lumMod val="50000"/>
                  </a:schemeClr>
                </a:solidFill>
              </a:rPr>
              <a:t>Aromatisch</a:t>
            </a:r>
            <a:r>
              <a:rPr lang="en-US" dirty="0">
                <a:solidFill>
                  <a:schemeClr val="bg1">
                    <a:lumMod val="50000"/>
                  </a:schemeClr>
                </a:solidFill>
              </a:rPr>
              <a:t> </a:t>
            </a:r>
            <a:r>
              <a:rPr lang="en-US" dirty="0" err="1">
                <a:solidFill>
                  <a:schemeClr val="bg1">
                    <a:lumMod val="50000"/>
                  </a:schemeClr>
                </a:solidFill>
              </a:rPr>
              <a:t>anwenden</a:t>
            </a:r>
            <a:r>
              <a:rPr lang="en-US" dirty="0">
                <a:solidFill>
                  <a:schemeClr val="bg1">
                    <a:lumMod val="50000"/>
                  </a:schemeClr>
                </a:solidFill>
              </a:rPr>
              <a:t> (Diffuser)</a:t>
            </a:r>
          </a:p>
          <a:p>
            <a:r>
              <a:rPr lang="en-US" dirty="0" err="1">
                <a:solidFill>
                  <a:schemeClr val="bg1">
                    <a:lumMod val="50000"/>
                  </a:schemeClr>
                </a:solidFill>
              </a:rPr>
              <a:t>Tief</a:t>
            </a:r>
            <a:r>
              <a:rPr lang="en-US" dirty="0">
                <a:solidFill>
                  <a:schemeClr val="bg1">
                    <a:lumMod val="50000"/>
                  </a:schemeClr>
                </a:solidFill>
              </a:rPr>
              <a:t> </a:t>
            </a:r>
            <a:r>
              <a:rPr lang="en-US" dirty="0" err="1">
                <a:solidFill>
                  <a:schemeClr val="bg1">
                    <a:lumMod val="50000"/>
                  </a:schemeClr>
                </a:solidFill>
              </a:rPr>
              <a:t>aus</a:t>
            </a:r>
            <a:r>
              <a:rPr lang="en-US" dirty="0">
                <a:solidFill>
                  <a:schemeClr val="bg1">
                    <a:lumMod val="50000"/>
                  </a:schemeClr>
                </a:solidFill>
              </a:rPr>
              <a:t> der Hand </a:t>
            </a:r>
            <a:r>
              <a:rPr lang="en-US" dirty="0" err="1">
                <a:solidFill>
                  <a:schemeClr val="bg1">
                    <a:lumMod val="50000"/>
                  </a:schemeClr>
                </a:solidFill>
              </a:rPr>
              <a:t>inhalieren</a:t>
            </a:r>
            <a:endParaRPr lang="en-US" dirty="0">
              <a:solidFill>
                <a:schemeClr val="bg1">
                  <a:lumMod val="50000"/>
                </a:schemeClr>
              </a:solidFill>
            </a:endParaRPr>
          </a:p>
          <a:p>
            <a:r>
              <a:rPr lang="en-US" dirty="0">
                <a:solidFill>
                  <a:schemeClr val="bg1">
                    <a:lumMod val="50000"/>
                  </a:schemeClr>
                </a:solidFill>
              </a:rPr>
              <a:t>Auf </a:t>
            </a:r>
            <a:r>
              <a:rPr lang="en-US" dirty="0" err="1">
                <a:solidFill>
                  <a:schemeClr val="bg1">
                    <a:lumMod val="50000"/>
                  </a:schemeClr>
                </a:solidFill>
              </a:rPr>
              <a:t>Reflexpunkte</a:t>
            </a:r>
            <a:r>
              <a:rPr lang="en-US" dirty="0">
                <a:solidFill>
                  <a:schemeClr val="bg1">
                    <a:lumMod val="50000"/>
                  </a:schemeClr>
                </a:solidFill>
              </a:rPr>
              <a:t> </a:t>
            </a:r>
            <a:r>
              <a:rPr lang="en-US" dirty="0" err="1">
                <a:solidFill>
                  <a:schemeClr val="bg1">
                    <a:lumMod val="50000"/>
                  </a:schemeClr>
                </a:solidFill>
              </a:rPr>
              <a:t>auftragen</a:t>
            </a:r>
            <a:endParaRPr lang="en-US" dirty="0">
              <a:solidFill>
                <a:schemeClr val="bg1">
                  <a:lumMod val="50000"/>
                </a:schemeClr>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0053" y="-130892"/>
            <a:ext cx="4104880" cy="6157319"/>
          </a:xfrm>
          <a:prstGeom prst="rect">
            <a:avLst/>
          </a:prstGeom>
          <a:effectLst>
            <a:softEdge rad="101600"/>
          </a:effec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5600" y="1433115"/>
            <a:ext cx="5271301" cy="618652"/>
          </a:xfrm>
          <a:prstGeom prst="rect">
            <a:avLst/>
          </a:prstGeom>
        </p:spPr>
      </p:pic>
    </p:spTree>
    <p:extLst>
      <p:ext uri="{BB962C8B-B14F-4D97-AF65-F5344CB8AC3E}">
        <p14:creationId xmlns:p14="http://schemas.microsoft.com/office/powerpoint/2010/main" val="331628072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descr="Bildschirmfoto 2015-12-18 um 13.52.59.png"/>
          <p:cNvPicPr>
            <a:picLocks noGrp="1" noChangeAspect="1"/>
          </p:cNvPicPr>
          <p:nvPr>
            <p:ph idx="1"/>
          </p:nvPr>
        </p:nvPicPr>
        <p:blipFill rotWithShape="1">
          <a:blip r:embed="rId2">
            <a:extLst>
              <a:ext uri="{28A0092B-C50C-407E-A947-70E740481C1C}">
                <a14:useLocalDpi xmlns:a14="http://schemas.microsoft.com/office/drawing/2010/main" val="0"/>
              </a:ext>
            </a:extLst>
          </a:blip>
          <a:srcRect t="504" b="-325"/>
          <a:stretch/>
        </p:blipFill>
        <p:spPr>
          <a:xfrm>
            <a:off x="384806" y="249022"/>
            <a:ext cx="7634558" cy="5040000"/>
          </a:xfrm>
        </p:spPr>
      </p:pic>
    </p:spTree>
    <p:extLst>
      <p:ext uri="{BB962C8B-B14F-4D97-AF65-F5344CB8AC3E}">
        <p14:creationId xmlns:p14="http://schemas.microsoft.com/office/powerpoint/2010/main" val="8334823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descr="Bildschirmfoto 2015-12-18 um 13.55.04.png"/>
          <p:cNvPicPr>
            <a:picLocks noGrp="1" noChangeAspect="1"/>
          </p:cNvPicPr>
          <p:nvPr>
            <p:ph idx="1"/>
          </p:nvPr>
        </p:nvPicPr>
        <p:blipFill>
          <a:blip r:embed="rId2">
            <a:extLst>
              <a:ext uri="{28A0092B-C50C-407E-A947-70E740481C1C}">
                <a14:useLocalDpi xmlns:a14="http://schemas.microsoft.com/office/drawing/2010/main" val="0"/>
              </a:ext>
            </a:extLst>
          </a:blip>
          <a:srcRect l="-13647" r="-13647"/>
          <a:stretch>
            <a:fillRect/>
          </a:stretch>
        </p:blipFill>
        <p:spPr>
          <a:xfrm>
            <a:off x="-705136" y="346388"/>
            <a:ext cx="10450141" cy="5244421"/>
          </a:xfrm>
        </p:spPr>
      </p:pic>
    </p:spTree>
    <p:extLst>
      <p:ext uri="{BB962C8B-B14F-4D97-AF65-F5344CB8AC3E}">
        <p14:creationId xmlns:p14="http://schemas.microsoft.com/office/powerpoint/2010/main" val="1053726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descr="Bildschirmfoto 2015-12-18 um 13.54.54.png"/>
          <p:cNvPicPr>
            <a:picLocks noGrp="1" noChangeAspect="1"/>
          </p:cNvPicPr>
          <p:nvPr>
            <p:ph idx="1"/>
          </p:nvPr>
        </p:nvPicPr>
        <p:blipFill>
          <a:blip r:embed="rId2">
            <a:extLst>
              <a:ext uri="{28A0092B-C50C-407E-A947-70E740481C1C}">
                <a14:useLocalDpi xmlns:a14="http://schemas.microsoft.com/office/drawing/2010/main" val="0"/>
              </a:ext>
            </a:extLst>
          </a:blip>
          <a:srcRect l="-14141" r="-14141"/>
          <a:stretch>
            <a:fillRect/>
          </a:stretch>
        </p:blipFill>
        <p:spPr>
          <a:xfrm>
            <a:off x="-475861" y="577314"/>
            <a:ext cx="9989994" cy="5013496"/>
          </a:xfrm>
        </p:spPr>
      </p:pic>
    </p:spTree>
    <p:extLst>
      <p:ext uri="{BB962C8B-B14F-4D97-AF65-F5344CB8AC3E}">
        <p14:creationId xmlns:p14="http://schemas.microsoft.com/office/powerpoint/2010/main" val="1053726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descr="Bildschirmfoto 2015-12-18 um 13.54.46.png"/>
          <p:cNvPicPr>
            <a:picLocks noGrp="1" noChangeAspect="1"/>
          </p:cNvPicPr>
          <p:nvPr>
            <p:ph idx="1"/>
          </p:nvPr>
        </p:nvPicPr>
        <p:blipFill>
          <a:blip r:embed="rId2">
            <a:extLst>
              <a:ext uri="{28A0092B-C50C-407E-A947-70E740481C1C}">
                <a14:useLocalDpi xmlns:a14="http://schemas.microsoft.com/office/drawing/2010/main" val="0"/>
              </a:ext>
            </a:extLst>
          </a:blip>
          <a:srcRect l="-13604" r="-13604"/>
          <a:stretch>
            <a:fillRect/>
          </a:stretch>
        </p:blipFill>
        <p:spPr>
          <a:xfrm>
            <a:off x="-628719" y="423364"/>
            <a:ext cx="10296759" cy="5167446"/>
          </a:xfrm>
        </p:spPr>
      </p:pic>
    </p:spTree>
    <p:extLst>
      <p:ext uri="{BB962C8B-B14F-4D97-AF65-F5344CB8AC3E}">
        <p14:creationId xmlns:p14="http://schemas.microsoft.com/office/powerpoint/2010/main" val="10914976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descr="Bildschirmfoto 2015-12-18 um 13.54.25.png"/>
          <p:cNvPicPr>
            <a:picLocks noGrp="1" noChangeAspect="1"/>
          </p:cNvPicPr>
          <p:nvPr>
            <p:ph idx="1"/>
          </p:nvPr>
        </p:nvPicPr>
        <p:blipFill>
          <a:blip r:embed="rId2">
            <a:extLst>
              <a:ext uri="{28A0092B-C50C-407E-A947-70E740481C1C}">
                <a14:useLocalDpi xmlns:a14="http://schemas.microsoft.com/office/drawing/2010/main" val="0"/>
              </a:ext>
            </a:extLst>
          </a:blip>
          <a:srcRect l="-13881" r="-13881"/>
          <a:stretch>
            <a:fillRect/>
          </a:stretch>
        </p:blipFill>
        <p:spPr>
          <a:xfrm>
            <a:off x="-440876" y="404120"/>
            <a:ext cx="10042802" cy="5040000"/>
          </a:xfrm>
        </p:spPr>
      </p:pic>
    </p:spTree>
    <p:extLst>
      <p:ext uri="{BB962C8B-B14F-4D97-AF65-F5344CB8AC3E}">
        <p14:creationId xmlns:p14="http://schemas.microsoft.com/office/powerpoint/2010/main" val="10914976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descr="Bildschirmfoto 2015-12-18 um 13.57.48.png"/>
          <p:cNvPicPr>
            <a:picLocks noGrp="1" noChangeAspect="1"/>
          </p:cNvPicPr>
          <p:nvPr>
            <p:ph idx="1"/>
          </p:nvPr>
        </p:nvPicPr>
        <p:blipFill rotWithShape="1">
          <a:blip r:embed="rId2">
            <a:extLst>
              <a:ext uri="{28A0092B-C50C-407E-A947-70E740481C1C}">
                <a14:useLocalDpi xmlns:a14="http://schemas.microsoft.com/office/drawing/2010/main" val="0"/>
              </a:ext>
            </a:extLst>
          </a:blip>
          <a:srcRect t="-4080" b="-4080"/>
          <a:stretch/>
        </p:blipFill>
        <p:spPr>
          <a:xfrm>
            <a:off x="457200" y="1"/>
            <a:ext cx="8241976" cy="5723997"/>
          </a:xfrm>
        </p:spPr>
      </p:pic>
    </p:spTree>
    <p:extLst>
      <p:ext uri="{BB962C8B-B14F-4D97-AF65-F5344CB8AC3E}">
        <p14:creationId xmlns:p14="http://schemas.microsoft.com/office/powerpoint/2010/main" val="1091497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457643" y="5971363"/>
            <a:ext cx="586740" cy="718431"/>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7" name="Bild 2" descr="_K3F308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5122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hteck 9"/>
          <p:cNvSpPr/>
          <p:nvPr/>
        </p:nvSpPr>
        <p:spPr>
          <a:xfrm>
            <a:off x="0" y="5098660"/>
            <a:ext cx="9144000" cy="1144674"/>
          </a:xfrm>
          <a:prstGeom prst="rect">
            <a:avLst/>
          </a:prstGeom>
          <a:solidFill>
            <a:schemeClr val="accent6">
              <a:lumMod val="75000"/>
            </a:schemeClr>
          </a:solidFill>
        </p:spPr>
        <p:txBody>
          <a:bodyPr wrap="square" lIns="82035" tIns="41022" rIns="82035" bIns="41022">
            <a:spAutoFit/>
          </a:bodyPr>
          <a:lstStyle/>
          <a:p>
            <a:pPr defTabSz="820442" fontAlgn="base">
              <a:spcBef>
                <a:spcPct val="0"/>
              </a:spcBef>
              <a:spcAft>
                <a:spcPct val="0"/>
              </a:spcAft>
              <a:defRPr/>
            </a:pPr>
            <a:r>
              <a:rPr lang="en-US" sz="2300" dirty="0" err="1">
                <a:solidFill>
                  <a:prstClr val="black"/>
                </a:solidFill>
                <a:latin typeface="Arial" panose="020B0604020202020204" pitchFamily="34" charset="0"/>
                <a:ea typeface="ＭＳ Ｐゴシック" charset="0"/>
                <a:cs typeface="Arial" panose="020B0604020202020204" pitchFamily="34" charset="0"/>
              </a:rPr>
              <a:t>Für</a:t>
            </a:r>
            <a:r>
              <a:rPr lang="en-US" sz="2300" dirty="0">
                <a:solidFill>
                  <a:prstClr val="black"/>
                </a:solidFill>
                <a:latin typeface="Arial" panose="020B0604020202020204" pitchFamily="34" charset="0"/>
                <a:ea typeface="ＭＳ Ｐゴシック" charset="0"/>
                <a:cs typeface="Arial" panose="020B0604020202020204" pitchFamily="34" charset="0"/>
              </a:rPr>
              <a:t> Menschen, </a:t>
            </a:r>
            <a:r>
              <a:rPr lang="en-US" sz="2300" dirty="0" err="1">
                <a:solidFill>
                  <a:prstClr val="black"/>
                </a:solidFill>
                <a:latin typeface="Arial" panose="020B0604020202020204" pitchFamily="34" charset="0"/>
                <a:ea typeface="ＭＳ Ｐゴシック" charset="0"/>
                <a:cs typeface="Arial" panose="020B0604020202020204" pitchFamily="34" charset="0"/>
              </a:rPr>
              <a:t>denen</a:t>
            </a:r>
            <a:r>
              <a:rPr lang="en-US" sz="2300" dirty="0">
                <a:solidFill>
                  <a:prstClr val="black"/>
                </a:solidFill>
                <a:latin typeface="Arial" panose="020B0604020202020204" pitchFamily="34" charset="0"/>
                <a:ea typeface="ＭＳ Ｐゴシック" charset="0"/>
                <a:cs typeface="Arial" panose="020B0604020202020204" pitchFamily="34" charset="0"/>
              </a:rPr>
              <a:t> die </a:t>
            </a:r>
            <a:r>
              <a:rPr lang="en-US" sz="2300" dirty="0" err="1">
                <a:solidFill>
                  <a:prstClr val="black"/>
                </a:solidFill>
                <a:latin typeface="Arial" panose="020B0604020202020204" pitchFamily="34" charset="0"/>
                <a:ea typeface="ＭＳ Ｐゴシック" charset="0"/>
                <a:cs typeface="Arial" panose="020B0604020202020204" pitchFamily="34" charset="0"/>
              </a:rPr>
              <a:t>Verbesserung</a:t>
            </a:r>
            <a:r>
              <a:rPr lang="en-US" sz="2300" dirty="0">
                <a:solidFill>
                  <a:prstClr val="black"/>
                </a:solidFill>
                <a:latin typeface="Arial" panose="020B0604020202020204" pitchFamily="34" charset="0"/>
                <a:ea typeface="ＭＳ Ｐゴシック" charset="0"/>
                <a:cs typeface="Arial" panose="020B0604020202020204" pitchFamily="34" charset="0"/>
              </a:rPr>
              <a:t> </a:t>
            </a:r>
            <a:r>
              <a:rPr lang="en-US" sz="2300" dirty="0" err="1">
                <a:solidFill>
                  <a:prstClr val="black"/>
                </a:solidFill>
                <a:latin typeface="Arial" panose="020B0604020202020204" pitchFamily="34" charset="0"/>
                <a:ea typeface="ＭＳ Ｐゴシック" charset="0"/>
                <a:cs typeface="Arial" panose="020B0604020202020204" pitchFamily="34" charset="0"/>
              </a:rPr>
              <a:t>Ihrer</a:t>
            </a:r>
            <a:r>
              <a:rPr lang="en-US" sz="2300" dirty="0">
                <a:solidFill>
                  <a:prstClr val="black"/>
                </a:solidFill>
                <a:latin typeface="Arial" panose="020B0604020202020204" pitchFamily="34" charset="0"/>
                <a:ea typeface="ＭＳ Ｐゴシック" charset="0"/>
                <a:cs typeface="Arial" panose="020B0604020202020204" pitchFamily="34" charset="0"/>
              </a:rPr>
              <a:t> </a:t>
            </a:r>
            <a:r>
              <a:rPr lang="en-US" sz="2300" dirty="0" err="1">
                <a:solidFill>
                  <a:prstClr val="black"/>
                </a:solidFill>
                <a:latin typeface="Arial" panose="020B0604020202020204" pitchFamily="34" charset="0"/>
                <a:ea typeface="ＭＳ Ｐゴシック" charset="0"/>
                <a:cs typeface="Arial" panose="020B0604020202020204" pitchFamily="34" charset="0"/>
              </a:rPr>
              <a:t>Gesundheit</a:t>
            </a:r>
            <a:r>
              <a:rPr lang="en-US" sz="2300" dirty="0">
                <a:solidFill>
                  <a:prstClr val="black"/>
                </a:solidFill>
                <a:latin typeface="Arial" panose="020B0604020202020204" pitchFamily="34" charset="0"/>
                <a:ea typeface="ＭＳ Ｐゴシック" charset="0"/>
                <a:cs typeface="Arial" panose="020B0604020202020204" pitchFamily="34" charset="0"/>
              </a:rPr>
              <a:t> am </a:t>
            </a:r>
            <a:r>
              <a:rPr lang="en-US" sz="2300" dirty="0" err="1">
                <a:solidFill>
                  <a:prstClr val="black"/>
                </a:solidFill>
                <a:latin typeface="Arial" panose="020B0604020202020204" pitchFamily="34" charset="0"/>
                <a:ea typeface="ＭＳ Ｐゴシック" charset="0"/>
                <a:cs typeface="Arial" panose="020B0604020202020204" pitchFamily="34" charset="0"/>
              </a:rPr>
              <a:t>Herzen</a:t>
            </a:r>
            <a:r>
              <a:rPr lang="en-US" sz="2300" dirty="0">
                <a:solidFill>
                  <a:prstClr val="black"/>
                </a:solidFill>
                <a:latin typeface="Arial" panose="020B0604020202020204" pitchFamily="34" charset="0"/>
                <a:ea typeface="ＭＳ Ｐゴシック" charset="0"/>
                <a:cs typeface="Arial" panose="020B0604020202020204" pitchFamily="34" charset="0"/>
              </a:rPr>
              <a:t> </a:t>
            </a:r>
            <a:r>
              <a:rPr lang="en-US" sz="2300" dirty="0" err="1">
                <a:solidFill>
                  <a:prstClr val="black"/>
                </a:solidFill>
                <a:latin typeface="Arial" panose="020B0604020202020204" pitchFamily="34" charset="0"/>
                <a:ea typeface="ＭＳ Ｐゴシック" charset="0"/>
                <a:cs typeface="Arial" panose="020B0604020202020204" pitchFamily="34" charset="0"/>
              </a:rPr>
              <a:t>liegt</a:t>
            </a:r>
            <a:r>
              <a:rPr lang="en-US" sz="2300" dirty="0">
                <a:solidFill>
                  <a:prstClr val="black"/>
                </a:solidFill>
                <a:latin typeface="Arial" panose="020B0604020202020204" pitchFamily="34" charset="0"/>
                <a:ea typeface="ＭＳ Ｐゴシック" charset="0"/>
                <a:cs typeface="Arial" panose="020B0604020202020204" pitchFamily="34" charset="0"/>
              </a:rPr>
              <a:t>, </a:t>
            </a:r>
            <a:r>
              <a:rPr lang="en-US" sz="2300" dirty="0" err="1">
                <a:solidFill>
                  <a:prstClr val="black"/>
                </a:solidFill>
                <a:latin typeface="Arial" panose="020B0604020202020204" pitchFamily="34" charset="0"/>
                <a:ea typeface="ＭＳ Ｐゴシック" charset="0"/>
                <a:cs typeface="Arial" panose="020B0604020202020204" pitchFamily="34" charset="0"/>
              </a:rPr>
              <a:t>bieten</a:t>
            </a:r>
            <a:r>
              <a:rPr lang="en-US" sz="2300" dirty="0">
                <a:solidFill>
                  <a:prstClr val="black"/>
                </a:solidFill>
                <a:latin typeface="Arial" panose="020B0604020202020204" pitchFamily="34" charset="0"/>
                <a:ea typeface="ＭＳ Ｐゴシック" charset="0"/>
                <a:cs typeface="Arial" panose="020B0604020202020204" pitchFamily="34" charset="0"/>
              </a:rPr>
              <a:t> </a:t>
            </a:r>
            <a:r>
              <a:rPr lang="en-US" sz="2300" dirty="0" err="1">
                <a:solidFill>
                  <a:prstClr val="black"/>
                </a:solidFill>
                <a:latin typeface="Arial" panose="020B0604020202020204" pitchFamily="34" charset="0"/>
                <a:ea typeface="ＭＳ Ｐゴシック" charset="0"/>
                <a:cs typeface="Arial" panose="020B0604020202020204" pitchFamily="34" charset="0"/>
              </a:rPr>
              <a:t>wir</a:t>
            </a:r>
            <a:r>
              <a:rPr lang="en-US" sz="2300" dirty="0">
                <a:solidFill>
                  <a:prstClr val="black"/>
                </a:solidFill>
                <a:latin typeface="Arial" panose="020B0604020202020204" pitchFamily="34" charset="0"/>
                <a:ea typeface="ＭＳ Ｐゴシック" charset="0"/>
                <a:cs typeface="Arial" panose="020B0604020202020204" pitchFamily="34" charset="0"/>
              </a:rPr>
              <a:t> </a:t>
            </a:r>
            <a:r>
              <a:rPr lang="en-US" sz="2300" dirty="0" err="1">
                <a:solidFill>
                  <a:prstClr val="black"/>
                </a:solidFill>
                <a:latin typeface="Arial" panose="020B0604020202020204" pitchFamily="34" charset="0"/>
                <a:ea typeface="ＭＳ Ｐゴシック" charset="0"/>
                <a:cs typeface="Arial" panose="020B0604020202020204" pitchFamily="34" charset="0"/>
              </a:rPr>
              <a:t>einfache</a:t>
            </a:r>
            <a:r>
              <a:rPr lang="en-US" sz="2300" dirty="0">
                <a:solidFill>
                  <a:prstClr val="black"/>
                </a:solidFill>
                <a:latin typeface="Arial" panose="020B0604020202020204" pitchFamily="34" charset="0"/>
                <a:ea typeface="ＭＳ Ｐゴシック" charset="0"/>
                <a:cs typeface="Arial" panose="020B0604020202020204" pitchFamily="34" charset="0"/>
              </a:rPr>
              <a:t>, </a:t>
            </a:r>
            <a:r>
              <a:rPr lang="en-US" sz="2300" dirty="0" err="1">
                <a:solidFill>
                  <a:prstClr val="black"/>
                </a:solidFill>
                <a:latin typeface="Arial" panose="020B0604020202020204" pitchFamily="34" charset="0"/>
                <a:ea typeface="ＭＳ Ｐゴシック" charset="0"/>
                <a:cs typeface="Arial" panose="020B0604020202020204" pitchFamily="34" charset="0"/>
              </a:rPr>
              <a:t>sichere</a:t>
            </a:r>
            <a:r>
              <a:rPr lang="en-US" sz="2300" dirty="0">
                <a:solidFill>
                  <a:prstClr val="black"/>
                </a:solidFill>
                <a:latin typeface="Arial" panose="020B0604020202020204" pitchFamily="34" charset="0"/>
                <a:ea typeface="ＭＳ Ｐゴシック" charset="0"/>
                <a:cs typeface="Arial" panose="020B0604020202020204" pitchFamily="34" charset="0"/>
              </a:rPr>
              <a:t> und </a:t>
            </a:r>
            <a:r>
              <a:rPr lang="en-US" sz="2300" dirty="0" err="1">
                <a:solidFill>
                  <a:prstClr val="black"/>
                </a:solidFill>
                <a:latin typeface="Arial" panose="020B0604020202020204" pitchFamily="34" charset="0"/>
                <a:ea typeface="ＭＳ Ｐゴシック" charset="0"/>
                <a:cs typeface="Arial" panose="020B0604020202020204" pitchFamily="34" charset="0"/>
              </a:rPr>
              <a:t>stärkende</a:t>
            </a:r>
            <a:r>
              <a:rPr lang="en-US" sz="2300" dirty="0">
                <a:solidFill>
                  <a:prstClr val="black"/>
                </a:solidFill>
                <a:latin typeface="Arial" panose="020B0604020202020204" pitchFamily="34" charset="0"/>
                <a:ea typeface="ＭＳ Ｐゴシック" charset="0"/>
                <a:cs typeface="Arial" panose="020B0604020202020204" pitchFamily="34" charset="0"/>
              </a:rPr>
              <a:t> </a:t>
            </a:r>
            <a:r>
              <a:rPr lang="en-US" sz="2300" dirty="0" err="1">
                <a:solidFill>
                  <a:prstClr val="black"/>
                </a:solidFill>
                <a:latin typeface="Arial" panose="020B0604020202020204" pitchFamily="34" charset="0"/>
                <a:ea typeface="ＭＳ Ｐゴシック" charset="0"/>
                <a:cs typeface="Arial" panose="020B0604020202020204" pitchFamily="34" charset="0"/>
              </a:rPr>
              <a:t>Lösungen</a:t>
            </a:r>
            <a:r>
              <a:rPr lang="en-US" sz="2300" dirty="0">
                <a:solidFill>
                  <a:prstClr val="black"/>
                </a:solidFill>
                <a:latin typeface="Arial" panose="020B0604020202020204" pitchFamily="34" charset="0"/>
                <a:ea typeface="ＭＳ Ｐゴシック" charset="0"/>
                <a:cs typeface="Arial" panose="020B0604020202020204" pitchFamily="34" charset="0"/>
              </a:rPr>
              <a:t>, die das </a:t>
            </a:r>
            <a:r>
              <a:rPr lang="en-US" sz="2300" dirty="0" err="1">
                <a:solidFill>
                  <a:prstClr val="black"/>
                </a:solidFill>
                <a:latin typeface="Arial" panose="020B0604020202020204" pitchFamily="34" charset="0"/>
                <a:ea typeface="ＭＳ Ｐゴシック" charset="0"/>
                <a:cs typeface="Arial" panose="020B0604020202020204" pitchFamily="34" charset="0"/>
              </a:rPr>
              <a:t>Wohlbefinden</a:t>
            </a:r>
            <a:r>
              <a:rPr lang="en-US" sz="2300" dirty="0">
                <a:solidFill>
                  <a:prstClr val="black"/>
                </a:solidFill>
                <a:latin typeface="Arial" panose="020B0604020202020204" pitchFamily="34" charset="0"/>
                <a:ea typeface="ＭＳ Ｐゴシック" charset="0"/>
                <a:cs typeface="Arial" panose="020B0604020202020204" pitchFamily="34" charset="0"/>
              </a:rPr>
              <a:t> </a:t>
            </a:r>
            <a:r>
              <a:rPr lang="en-US" sz="2300" dirty="0" err="1">
                <a:solidFill>
                  <a:prstClr val="black"/>
                </a:solidFill>
                <a:latin typeface="Arial" panose="020B0604020202020204" pitchFamily="34" charset="0"/>
                <a:ea typeface="ＭＳ Ｐゴシック" charset="0"/>
                <a:cs typeface="Arial" panose="020B0604020202020204" pitchFamily="34" charset="0"/>
              </a:rPr>
              <a:t>verbessern</a:t>
            </a:r>
            <a:r>
              <a:rPr lang="en-US" sz="2300" dirty="0">
                <a:solidFill>
                  <a:prstClr val="black"/>
                </a:solidFill>
                <a:latin typeface="Arial" panose="020B0604020202020204" pitchFamily="34" charset="0"/>
                <a:ea typeface="ＭＳ Ｐゴシック" charset="0"/>
                <a:cs typeface="Arial" panose="020B0604020202020204" pitchFamily="34" charset="0"/>
              </a:rPr>
              <a:t> </a:t>
            </a:r>
            <a:r>
              <a:rPr lang="en-US" sz="2300" dirty="0" err="1">
                <a:solidFill>
                  <a:prstClr val="black"/>
                </a:solidFill>
                <a:latin typeface="Arial" panose="020B0604020202020204" pitchFamily="34" charset="0"/>
                <a:ea typeface="ＭＳ Ｐゴシック" charset="0"/>
                <a:cs typeface="Arial" panose="020B0604020202020204" pitchFamily="34" charset="0"/>
              </a:rPr>
              <a:t>können</a:t>
            </a:r>
            <a:r>
              <a:rPr lang="en-US" sz="2300" dirty="0">
                <a:solidFill>
                  <a:prstClr val="black"/>
                </a:solidFill>
                <a:latin typeface="Arial" panose="020B0604020202020204" pitchFamily="34" charset="0"/>
                <a:ea typeface="ＭＳ Ｐゴシック" charset="0"/>
                <a:cs typeface="Arial" panose="020B0604020202020204" pitchFamily="34" charset="0"/>
              </a:rPr>
              <a:t>.</a:t>
            </a:r>
          </a:p>
        </p:txBody>
      </p:sp>
      <p:sp>
        <p:nvSpPr>
          <p:cNvPr id="9" name="Rechteck 8"/>
          <p:cNvSpPr/>
          <p:nvPr/>
        </p:nvSpPr>
        <p:spPr>
          <a:xfrm>
            <a:off x="211640" y="4551640"/>
            <a:ext cx="8930622" cy="553994"/>
          </a:xfrm>
          <a:prstGeom prst="rect">
            <a:avLst/>
          </a:prstGeom>
        </p:spPr>
        <p:txBody>
          <a:bodyPr wrap="none" lIns="91426" tIns="45718" rIns="91426" bIns="45718">
            <a:spAutoFit/>
          </a:bodyPr>
          <a:lstStyle/>
          <a:p>
            <a:r>
              <a:rPr lang="de-DE" sz="3000" b="1" dirty="0">
                <a:ln w="12700">
                  <a:solidFill>
                    <a:schemeClr val="tx2">
                      <a:satMod val="155000"/>
                    </a:schemeClr>
                  </a:solidFill>
                  <a:prstDash val="solid"/>
                </a:ln>
                <a:solidFill>
                  <a:srgbClr val="39FF25"/>
                </a:solidFill>
                <a:effectLst>
                  <a:outerShdw blurRad="41275" dist="20320" dir="1800000" algn="tl" rotWithShape="0">
                    <a:srgbClr val="000000">
                      <a:alpha val="40000"/>
                    </a:srgbClr>
                  </a:outerShdw>
                </a:effectLst>
                <a:latin typeface="Arial Black"/>
                <a:cs typeface="Arial Black"/>
              </a:rPr>
              <a:t>GESUNDHEITSVORSORGE</a:t>
            </a:r>
            <a:r>
              <a:rPr lang="de-DE" sz="3000" b="1"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latin typeface="Arial Black"/>
                <a:cs typeface="Arial Black"/>
              </a:rPr>
              <a:t> </a:t>
            </a:r>
            <a:r>
              <a:rPr lang="de-DE" sz="3000" b="1" dirty="0">
                <a:ln w="12700">
                  <a:solidFill>
                    <a:schemeClr val="tx2">
                      <a:satMod val="155000"/>
                    </a:schemeClr>
                  </a:solidFill>
                  <a:prstDash val="solid"/>
                </a:ln>
                <a:solidFill>
                  <a:srgbClr val="39FF25"/>
                </a:solidFill>
                <a:effectLst>
                  <a:outerShdw blurRad="41275" dist="20320" dir="1800000" algn="tl" rotWithShape="0">
                    <a:srgbClr val="000000">
                      <a:alpha val="40000"/>
                    </a:srgbClr>
                  </a:outerShdw>
                </a:effectLst>
                <a:latin typeface="Arial Black"/>
                <a:cs typeface="Arial Black"/>
              </a:rPr>
              <a:t>DER</a:t>
            </a:r>
            <a:r>
              <a:rPr lang="de-DE" sz="3000" b="1"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latin typeface="Arial Black"/>
                <a:cs typeface="Arial Black"/>
              </a:rPr>
              <a:t> </a:t>
            </a:r>
            <a:r>
              <a:rPr lang="de-DE" sz="3000" b="1" dirty="0">
                <a:ln w="12700">
                  <a:solidFill>
                    <a:schemeClr val="tx2">
                      <a:satMod val="155000"/>
                    </a:schemeClr>
                  </a:solidFill>
                  <a:prstDash val="solid"/>
                </a:ln>
                <a:solidFill>
                  <a:srgbClr val="39FF25"/>
                </a:solidFill>
                <a:effectLst>
                  <a:outerShdw blurRad="41275" dist="20320" dir="1800000" algn="tl" rotWithShape="0">
                    <a:srgbClr val="000000">
                      <a:alpha val="40000"/>
                    </a:srgbClr>
                  </a:outerShdw>
                </a:effectLst>
                <a:latin typeface="Arial Black"/>
                <a:cs typeface="Arial Black"/>
              </a:rPr>
              <a:t>ZUKUNFT</a:t>
            </a:r>
          </a:p>
        </p:txBody>
      </p:sp>
      <p:sp>
        <p:nvSpPr>
          <p:cNvPr id="13" name="Rectangle 12"/>
          <p:cNvSpPr/>
          <p:nvPr/>
        </p:nvSpPr>
        <p:spPr>
          <a:xfrm>
            <a:off x="0" y="6259075"/>
            <a:ext cx="9143999"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18"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9"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4"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5208043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41520"/>
            <a:ext cx="4639733" cy="4017237"/>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6159" y="891119"/>
            <a:ext cx="4762500" cy="2476500"/>
          </a:xfrm>
          <a:prstGeom prst="rect">
            <a:avLst/>
          </a:prstGeom>
        </p:spPr>
      </p:pic>
    </p:spTree>
    <p:extLst>
      <p:ext uri="{BB962C8B-B14F-4D97-AF65-F5344CB8AC3E}">
        <p14:creationId xmlns:p14="http://schemas.microsoft.com/office/powerpoint/2010/main" val="15006559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72773" y="1457100"/>
            <a:ext cx="6261811" cy="3650285"/>
          </a:xfrm>
          <a:prstGeom prst="rect">
            <a:avLst/>
          </a:prstGeom>
        </p:spPr>
      </p:pic>
      <p:sp>
        <p:nvSpPr>
          <p:cNvPr id="3" name="Rectangle 2"/>
          <p:cNvSpPr/>
          <p:nvPr/>
        </p:nvSpPr>
        <p:spPr>
          <a:xfrm>
            <a:off x="3242271" y="4661005"/>
            <a:ext cx="5555740" cy="492443"/>
          </a:xfrm>
          <a:prstGeom prst="rect">
            <a:avLst/>
          </a:prstGeom>
          <a:ln>
            <a:noFill/>
          </a:ln>
        </p:spPr>
        <p:txBody>
          <a:bodyPr wrap="square" lIns="121842" tIns="60921" rIns="121842" bIns="60921">
            <a:spAutoFit/>
          </a:bodyPr>
          <a:lstStyle/>
          <a:p>
            <a:pPr defTabSz="609139"/>
            <a:r>
              <a:rPr lang="en-US" sz="2400" b="1" dirty="0" err="1">
                <a:solidFill>
                  <a:srgbClr val="333333">
                    <a:lumMod val="50000"/>
                    <a:lumOff val="50000"/>
                  </a:srgbClr>
                </a:solidFill>
                <a:latin typeface="Arial Narrow" panose="020B0606020202030204" pitchFamily="34" charset="0"/>
                <a:cs typeface="Arial" panose="020B0604020202020204" pitchFamily="34" charset="0"/>
              </a:rPr>
              <a:t>Anfang</a:t>
            </a:r>
            <a:r>
              <a:rPr lang="en-US" sz="2400" b="1" dirty="0">
                <a:solidFill>
                  <a:srgbClr val="333333">
                    <a:lumMod val="50000"/>
                    <a:lumOff val="50000"/>
                  </a:srgbClr>
                </a:solidFill>
                <a:latin typeface="Arial Narrow" panose="020B0606020202030204" pitchFamily="34" charset="0"/>
                <a:cs typeface="Arial" panose="020B0604020202020204" pitchFamily="34" charset="0"/>
              </a:rPr>
              <a:t> 2016 in Europa </a:t>
            </a:r>
            <a:r>
              <a:rPr lang="en-US" sz="2400" b="1" dirty="0" err="1">
                <a:solidFill>
                  <a:srgbClr val="333333">
                    <a:lumMod val="50000"/>
                    <a:lumOff val="50000"/>
                  </a:srgbClr>
                </a:solidFill>
                <a:latin typeface="Arial Narrow" panose="020B0606020202030204" pitchFamily="34" charset="0"/>
                <a:cs typeface="Arial" panose="020B0604020202020204" pitchFamily="34" charset="0"/>
              </a:rPr>
              <a:t>erhältlich</a:t>
            </a:r>
            <a:r>
              <a:rPr lang="en-US" sz="2400" b="1" dirty="0">
                <a:solidFill>
                  <a:srgbClr val="333333">
                    <a:lumMod val="50000"/>
                    <a:lumOff val="50000"/>
                  </a:srgbClr>
                </a:solidFill>
                <a:latin typeface="Arial Narrow" panose="020B0606020202030204" pitchFamily="34" charset="0"/>
                <a:cs typeface="Arial" panose="020B0604020202020204" pitchFamily="34" charset="0"/>
              </a:rPr>
              <a:t> </a:t>
            </a:r>
          </a:p>
        </p:txBody>
      </p:sp>
    </p:spTree>
    <p:extLst>
      <p:ext uri="{BB962C8B-B14F-4D97-AF65-F5344CB8AC3E}">
        <p14:creationId xmlns:p14="http://schemas.microsoft.com/office/powerpoint/2010/main" val="11895704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Claire_NewProdukt_TouchK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251" y="-83014"/>
            <a:ext cx="8023248" cy="6017436"/>
          </a:xfrm>
          <a:prstGeom prst="rect">
            <a:avLst/>
          </a:prstGeom>
        </p:spPr>
      </p:pic>
    </p:spTree>
    <p:extLst>
      <p:ext uri="{BB962C8B-B14F-4D97-AF65-F5344CB8AC3E}">
        <p14:creationId xmlns:p14="http://schemas.microsoft.com/office/powerpoint/2010/main" val="1638043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8725" y="1318404"/>
            <a:ext cx="3299155" cy="3926757"/>
          </a:xfrm>
          <a:prstGeom prst="rect">
            <a:avLst/>
          </a:prstGeom>
        </p:spPr>
      </p:pic>
      <p:sp>
        <p:nvSpPr>
          <p:cNvPr id="4" name="Rectangle 3"/>
          <p:cNvSpPr/>
          <p:nvPr/>
        </p:nvSpPr>
        <p:spPr>
          <a:xfrm>
            <a:off x="3239193" y="1758521"/>
            <a:ext cx="5558863" cy="2585323"/>
          </a:xfrm>
          <a:prstGeom prst="rect">
            <a:avLst/>
          </a:prstGeom>
        </p:spPr>
        <p:txBody>
          <a:bodyPr wrap="square" lIns="121842" tIns="60921" rIns="121842" bIns="60921">
            <a:spAutoFit/>
          </a:bodyPr>
          <a:lstStyle/>
          <a:p>
            <a:pPr algn="ctr" defTabSz="609139"/>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Alle</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Vorteile</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der dōTERRA Breathe</a:t>
            </a:r>
            <a:r>
              <a:rPr lang="en-US" baseline="600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Atemwegsmischung</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zur</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einfachen</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Anwendung</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in Form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eines</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rein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natürlichen</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nicht</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fettenden</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äußerlich</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anzuwendenden</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Roll-On. </a:t>
            </a:r>
          </a:p>
        </p:txBody>
      </p:sp>
      <p:sp>
        <p:nvSpPr>
          <p:cNvPr id="6" name="Rectangle 5"/>
          <p:cNvSpPr/>
          <p:nvPr/>
        </p:nvSpPr>
        <p:spPr>
          <a:xfrm>
            <a:off x="3242271" y="4661005"/>
            <a:ext cx="5555740" cy="492443"/>
          </a:xfrm>
          <a:prstGeom prst="rect">
            <a:avLst/>
          </a:prstGeom>
          <a:ln>
            <a:noFill/>
          </a:ln>
        </p:spPr>
        <p:txBody>
          <a:bodyPr wrap="square" lIns="121842" tIns="60921" rIns="121842" bIns="60921">
            <a:spAutoFit/>
          </a:bodyPr>
          <a:lstStyle/>
          <a:p>
            <a:pPr defTabSz="609139"/>
            <a:r>
              <a:rPr lang="en-US" sz="2400" b="1" dirty="0" err="1">
                <a:solidFill>
                  <a:srgbClr val="333333">
                    <a:lumMod val="50000"/>
                    <a:lumOff val="50000"/>
                  </a:srgbClr>
                </a:solidFill>
                <a:latin typeface="Arial Narrow" panose="020B0606020202030204" pitchFamily="34" charset="0"/>
                <a:cs typeface="Arial" panose="020B0604020202020204" pitchFamily="34" charset="0"/>
              </a:rPr>
              <a:t>Anfang</a:t>
            </a:r>
            <a:r>
              <a:rPr lang="en-US" sz="2400" b="1" dirty="0">
                <a:solidFill>
                  <a:srgbClr val="333333">
                    <a:lumMod val="50000"/>
                    <a:lumOff val="50000"/>
                  </a:srgbClr>
                </a:solidFill>
                <a:latin typeface="Arial Narrow" panose="020B0606020202030204" pitchFamily="34" charset="0"/>
                <a:cs typeface="Arial" panose="020B0604020202020204" pitchFamily="34" charset="0"/>
              </a:rPr>
              <a:t> 2016 in Europa </a:t>
            </a:r>
            <a:r>
              <a:rPr lang="en-US" sz="2400" b="1" dirty="0" err="1">
                <a:solidFill>
                  <a:srgbClr val="333333">
                    <a:lumMod val="50000"/>
                    <a:lumOff val="50000"/>
                  </a:srgbClr>
                </a:solidFill>
                <a:latin typeface="Arial Narrow" panose="020B0606020202030204" pitchFamily="34" charset="0"/>
                <a:cs typeface="Arial" panose="020B0604020202020204" pitchFamily="34" charset="0"/>
              </a:rPr>
              <a:t>erhältlich</a:t>
            </a:r>
            <a:r>
              <a:rPr lang="en-US" sz="2400" b="1" dirty="0">
                <a:solidFill>
                  <a:srgbClr val="333333">
                    <a:lumMod val="50000"/>
                    <a:lumOff val="50000"/>
                  </a:srgbClr>
                </a:solidFill>
                <a:latin typeface="Arial Narrow" panose="020B0606020202030204" pitchFamily="34" charset="0"/>
                <a:cs typeface="Arial" panose="020B0604020202020204" pitchFamily="34" charset="0"/>
              </a:rPr>
              <a:t> </a:t>
            </a:r>
          </a:p>
        </p:txBody>
      </p:sp>
    </p:spTree>
    <p:extLst>
      <p:ext uri="{BB962C8B-B14F-4D97-AF65-F5344CB8AC3E}">
        <p14:creationId xmlns:p14="http://schemas.microsoft.com/office/powerpoint/2010/main" val="39301893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1953" y="1308305"/>
            <a:ext cx="1806855" cy="3813707"/>
          </a:xfrm>
          <a:prstGeom prst="rect">
            <a:avLst/>
          </a:prstGeom>
        </p:spPr>
      </p:pic>
      <p:sp>
        <p:nvSpPr>
          <p:cNvPr id="4" name="Rectangle 3"/>
          <p:cNvSpPr/>
          <p:nvPr/>
        </p:nvSpPr>
        <p:spPr>
          <a:xfrm>
            <a:off x="3486805" y="2118464"/>
            <a:ext cx="5063563" cy="1600437"/>
          </a:xfrm>
          <a:prstGeom prst="rect">
            <a:avLst/>
          </a:prstGeom>
        </p:spPr>
        <p:txBody>
          <a:bodyPr wrap="square" lIns="121842" tIns="60921" rIns="121842" bIns="60921">
            <a:spAutoFit/>
          </a:bodyPr>
          <a:lstStyle/>
          <a:p>
            <a:pPr algn="ctr" defTabSz="609139"/>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Kalzium</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Carbonat</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Kautabletten</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mit</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DigestZen</a:t>
            </a:r>
            <a:r>
              <a:rPr lang="en-US" sz="2000" baseline="700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Verdauungsmischung</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p>
        </p:txBody>
      </p:sp>
      <p:sp>
        <p:nvSpPr>
          <p:cNvPr id="5" name="Rectangle 4"/>
          <p:cNvSpPr/>
          <p:nvPr/>
        </p:nvSpPr>
        <p:spPr>
          <a:xfrm>
            <a:off x="3673620" y="4645081"/>
            <a:ext cx="4998485" cy="492443"/>
          </a:xfrm>
          <a:prstGeom prst="rect">
            <a:avLst/>
          </a:prstGeom>
          <a:ln>
            <a:noFill/>
          </a:ln>
        </p:spPr>
        <p:txBody>
          <a:bodyPr wrap="square" lIns="121842" tIns="60921" rIns="121842" bIns="60921">
            <a:spAutoFit/>
          </a:bodyPr>
          <a:lstStyle/>
          <a:p>
            <a:pPr defTabSz="609139"/>
            <a:r>
              <a:rPr lang="en-US" sz="2400" b="1" dirty="0" err="1">
                <a:solidFill>
                  <a:srgbClr val="333333">
                    <a:lumMod val="50000"/>
                    <a:lumOff val="50000"/>
                  </a:srgbClr>
                </a:solidFill>
                <a:latin typeface="Arial Narrow" panose="020B0606020202030204" pitchFamily="34" charset="0"/>
                <a:cs typeface="Arial" panose="020B0604020202020204" pitchFamily="34" charset="0"/>
              </a:rPr>
              <a:t>Anfang</a:t>
            </a:r>
            <a:r>
              <a:rPr lang="en-US" sz="2400" b="1" dirty="0">
                <a:solidFill>
                  <a:srgbClr val="333333">
                    <a:lumMod val="50000"/>
                    <a:lumOff val="50000"/>
                  </a:srgbClr>
                </a:solidFill>
                <a:latin typeface="Arial Narrow" panose="020B0606020202030204" pitchFamily="34" charset="0"/>
                <a:cs typeface="Arial" panose="020B0604020202020204" pitchFamily="34" charset="0"/>
              </a:rPr>
              <a:t> 2016 in Europa </a:t>
            </a:r>
            <a:r>
              <a:rPr lang="en-US" sz="2400" b="1" dirty="0" err="1">
                <a:solidFill>
                  <a:srgbClr val="333333">
                    <a:lumMod val="50000"/>
                    <a:lumOff val="50000"/>
                  </a:srgbClr>
                </a:solidFill>
                <a:latin typeface="Arial Narrow" panose="020B0606020202030204" pitchFamily="34" charset="0"/>
                <a:cs typeface="Arial" panose="020B0604020202020204" pitchFamily="34" charset="0"/>
              </a:rPr>
              <a:t>erhältlich</a:t>
            </a:r>
            <a:r>
              <a:rPr lang="en-US" sz="2400" b="1" dirty="0">
                <a:solidFill>
                  <a:srgbClr val="333333">
                    <a:lumMod val="50000"/>
                    <a:lumOff val="50000"/>
                  </a:srgbClr>
                </a:solidFill>
                <a:latin typeface="Arial Narrow" panose="020B0606020202030204" pitchFamily="34" charset="0"/>
                <a:cs typeface="Arial" panose="020B0604020202020204" pitchFamily="34" charset="0"/>
              </a:rPr>
              <a:t> </a:t>
            </a:r>
          </a:p>
        </p:txBody>
      </p:sp>
    </p:spTree>
    <p:extLst>
      <p:ext uri="{BB962C8B-B14F-4D97-AF65-F5344CB8AC3E}">
        <p14:creationId xmlns:p14="http://schemas.microsoft.com/office/powerpoint/2010/main" val="37128280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8975" y="1439154"/>
            <a:ext cx="2823668" cy="3692177"/>
          </a:xfrm>
          <a:prstGeom prst="rect">
            <a:avLst/>
          </a:prstGeom>
        </p:spPr>
      </p:pic>
      <p:sp>
        <p:nvSpPr>
          <p:cNvPr id="4" name="Rectangle 3"/>
          <p:cNvSpPr/>
          <p:nvPr/>
        </p:nvSpPr>
        <p:spPr>
          <a:xfrm>
            <a:off x="3713190" y="2101064"/>
            <a:ext cx="5040169" cy="2092880"/>
          </a:xfrm>
          <a:prstGeom prst="rect">
            <a:avLst/>
          </a:prstGeom>
        </p:spPr>
        <p:txBody>
          <a:bodyPr wrap="square" lIns="121842" tIns="60921" rIns="121842" bIns="60921">
            <a:spAutoFit/>
          </a:bodyPr>
          <a:lstStyle/>
          <a:p>
            <a:pPr algn="ctr" defTabSz="609139"/>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Natürliches</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Deodorant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mit</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einer</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Mischung</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ätherischer</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Öle</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-Cypress, Melaleuca, Cedarwood und Bergamot</a:t>
            </a:r>
            <a:endParaRPr lang="en-US" sz="3200" b="1" dirty="0">
              <a:solidFill>
                <a:srgbClr val="333333">
                  <a:lumMod val="75000"/>
                  <a:lumOff val="25000"/>
                </a:srgbClr>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4323497" y="4655609"/>
            <a:ext cx="4429827" cy="492443"/>
          </a:xfrm>
          <a:prstGeom prst="rect">
            <a:avLst/>
          </a:prstGeom>
          <a:ln>
            <a:noFill/>
          </a:ln>
        </p:spPr>
        <p:txBody>
          <a:bodyPr wrap="square" lIns="121842" tIns="60921" rIns="121842" bIns="60921">
            <a:spAutoFit/>
          </a:bodyPr>
          <a:lstStyle/>
          <a:p>
            <a:pPr defTabSz="609139"/>
            <a:r>
              <a:rPr lang="en-US" sz="2400" b="1" dirty="0" err="1">
                <a:solidFill>
                  <a:srgbClr val="333333">
                    <a:lumMod val="50000"/>
                    <a:lumOff val="50000"/>
                  </a:srgbClr>
                </a:solidFill>
                <a:latin typeface="Arial Narrow" panose="020B0606020202030204" pitchFamily="34" charset="0"/>
                <a:cs typeface="Arial" panose="020B0604020202020204" pitchFamily="34" charset="0"/>
              </a:rPr>
              <a:t>Anfang</a:t>
            </a:r>
            <a:r>
              <a:rPr lang="en-US" sz="2400" b="1" dirty="0">
                <a:solidFill>
                  <a:srgbClr val="333333">
                    <a:lumMod val="50000"/>
                    <a:lumOff val="50000"/>
                  </a:srgbClr>
                </a:solidFill>
                <a:latin typeface="Arial Narrow" panose="020B0606020202030204" pitchFamily="34" charset="0"/>
                <a:cs typeface="Arial" panose="020B0604020202020204" pitchFamily="34" charset="0"/>
              </a:rPr>
              <a:t> 2016 in Europa </a:t>
            </a:r>
            <a:r>
              <a:rPr lang="en-US" sz="2400" b="1" dirty="0" err="1">
                <a:solidFill>
                  <a:srgbClr val="333333">
                    <a:lumMod val="50000"/>
                    <a:lumOff val="50000"/>
                  </a:srgbClr>
                </a:solidFill>
                <a:latin typeface="Arial Narrow" panose="020B0606020202030204" pitchFamily="34" charset="0"/>
                <a:cs typeface="Arial" panose="020B0604020202020204" pitchFamily="34" charset="0"/>
              </a:rPr>
              <a:t>erhältlich</a:t>
            </a:r>
            <a:r>
              <a:rPr lang="en-US" sz="2400" b="1" dirty="0">
                <a:solidFill>
                  <a:srgbClr val="333333">
                    <a:lumMod val="50000"/>
                    <a:lumOff val="50000"/>
                  </a:srgbClr>
                </a:solidFill>
                <a:latin typeface="Arial Narrow" panose="020B0606020202030204" pitchFamily="34" charset="0"/>
                <a:cs typeface="Arial" panose="020B0604020202020204" pitchFamily="34" charset="0"/>
              </a:rPr>
              <a:t> </a:t>
            </a:r>
          </a:p>
        </p:txBody>
      </p:sp>
    </p:spTree>
    <p:extLst>
      <p:ext uri="{BB962C8B-B14F-4D97-AF65-F5344CB8AC3E}">
        <p14:creationId xmlns:p14="http://schemas.microsoft.com/office/powerpoint/2010/main" val="37264215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42899" y="1187909"/>
            <a:ext cx="8286060" cy="857251"/>
          </a:xfrm>
        </p:spPr>
        <p:txBody>
          <a:bodyPr>
            <a:normAutofit fontScale="90000"/>
          </a:bodyPr>
          <a:lstStyle/>
          <a:p>
            <a:pPr algn="l"/>
            <a:br>
              <a:rPr lang="en-US" sz="4400" dirty="0"/>
            </a:br>
            <a:r>
              <a:rPr lang="en-US" sz="4400" dirty="0"/>
              <a:t>Cloud </a:t>
            </a:r>
            <a:r>
              <a:rPr lang="en-US" sz="4400" dirty="0" err="1"/>
              <a:t>wasserloser</a:t>
            </a:r>
            <a:r>
              <a:rPr lang="en-US" sz="4400" dirty="0"/>
              <a:t> diffuser</a:t>
            </a:r>
            <a:br>
              <a:rPr lang="en-US" b="1" dirty="0"/>
            </a:br>
            <a:endParaRPr lang="en-US" b="1" dirty="0"/>
          </a:p>
        </p:txBody>
      </p:sp>
      <p:sp>
        <p:nvSpPr>
          <p:cNvPr id="6" name="Content Placeholder 2"/>
          <p:cNvSpPr>
            <a:spLocks noGrp="1"/>
          </p:cNvSpPr>
          <p:nvPr>
            <p:ph idx="1"/>
          </p:nvPr>
        </p:nvSpPr>
        <p:spPr>
          <a:xfrm>
            <a:off x="342943" y="2286000"/>
            <a:ext cx="5286375" cy="2856688"/>
          </a:xfrm>
        </p:spPr>
        <p:txBody>
          <a:bodyPr>
            <a:normAutofit lnSpcReduction="10000"/>
          </a:bodyPr>
          <a:lstStyle/>
          <a:p>
            <a:r>
              <a:rPr lang="en-US" sz="2700" dirty="0" err="1">
                <a:solidFill>
                  <a:schemeClr val="bg1">
                    <a:lumMod val="50000"/>
                  </a:schemeClr>
                </a:solidFill>
              </a:rPr>
              <a:t>Wasserloser</a:t>
            </a:r>
            <a:r>
              <a:rPr lang="en-US" sz="2700" dirty="0">
                <a:solidFill>
                  <a:schemeClr val="bg1">
                    <a:lumMod val="50000"/>
                  </a:schemeClr>
                </a:solidFill>
              </a:rPr>
              <a:t> Diffuser </a:t>
            </a:r>
            <a:r>
              <a:rPr lang="en-US" sz="2700" dirty="0" err="1">
                <a:solidFill>
                  <a:schemeClr val="bg1">
                    <a:lumMod val="50000"/>
                  </a:schemeClr>
                </a:solidFill>
              </a:rPr>
              <a:t>mit</a:t>
            </a:r>
            <a:r>
              <a:rPr lang="en-US" sz="2700" dirty="0">
                <a:solidFill>
                  <a:schemeClr val="bg1">
                    <a:lumMod val="50000"/>
                  </a:schemeClr>
                </a:solidFill>
              </a:rPr>
              <a:t> Micro-</a:t>
            </a:r>
            <a:r>
              <a:rPr lang="en-US" sz="2700" dirty="0" err="1">
                <a:solidFill>
                  <a:schemeClr val="bg1">
                    <a:lumMod val="50000"/>
                  </a:schemeClr>
                </a:solidFill>
              </a:rPr>
              <a:t>Luftpump</a:t>
            </a:r>
            <a:r>
              <a:rPr lang="en-US" sz="2700" dirty="0">
                <a:solidFill>
                  <a:schemeClr val="bg1">
                    <a:lumMod val="50000"/>
                  </a:schemeClr>
                </a:solidFill>
              </a:rPr>
              <a:t>-System</a:t>
            </a:r>
          </a:p>
          <a:p>
            <a:r>
              <a:rPr lang="en-US" sz="2700" dirty="0" err="1">
                <a:solidFill>
                  <a:schemeClr val="bg1">
                    <a:lumMod val="50000"/>
                  </a:schemeClr>
                </a:solidFill>
              </a:rPr>
              <a:t>Dauer</a:t>
            </a:r>
            <a:r>
              <a:rPr lang="en-US" sz="2700" dirty="0">
                <a:solidFill>
                  <a:schemeClr val="bg1">
                    <a:lumMod val="50000"/>
                  </a:schemeClr>
                </a:solidFill>
              </a:rPr>
              <a:t> und </a:t>
            </a:r>
            <a:r>
              <a:rPr lang="en-US" sz="2700" dirty="0" err="1">
                <a:solidFill>
                  <a:schemeClr val="bg1">
                    <a:lumMod val="50000"/>
                  </a:schemeClr>
                </a:solidFill>
              </a:rPr>
              <a:t>Intensität</a:t>
            </a:r>
            <a:r>
              <a:rPr lang="en-US" sz="2700" dirty="0">
                <a:solidFill>
                  <a:schemeClr val="bg1">
                    <a:lumMod val="50000"/>
                  </a:schemeClr>
                </a:solidFill>
              </a:rPr>
              <a:t> </a:t>
            </a:r>
            <a:r>
              <a:rPr lang="en-US" sz="2700" dirty="0" err="1">
                <a:solidFill>
                  <a:schemeClr val="bg1">
                    <a:lumMod val="50000"/>
                  </a:schemeClr>
                </a:solidFill>
              </a:rPr>
              <a:t>einstellbar</a:t>
            </a:r>
            <a:endParaRPr lang="en-US" sz="2700" dirty="0">
              <a:solidFill>
                <a:schemeClr val="bg1">
                  <a:lumMod val="50000"/>
                </a:schemeClr>
              </a:solidFill>
            </a:endParaRPr>
          </a:p>
          <a:p>
            <a:r>
              <a:rPr lang="en-US" sz="2700" dirty="0" err="1">
                <a:solidFill>
                  <a:schemeClr val="bg1">
                    <a:lumMod val="50000"/>
                  </a:schemeClr>
                </a:solidFill>
              </a:rPr>
              <a:t>Geeignet</a:t>
            </a:r>
            <a:r>
              <a:rPr lang="en-US" sz="2700" dirty="0">
                <a:solidFill>
                  <a:schemeClr val="bg1">
                    <a:lumMod val="50000"/>
                  </a:schemeClr>
                </a:solidFill>
              </a:rPr>
              <a:t> </a:t>
            </a:r>
            <a:r>
              <a:rPr lang="en-US" sz="2700" dirty="0" err="1">
                <a:solidFill>
                  <a:schemeClr val="bg1">
                    <a:lumMod val="50000"/>
                  </a:schemeClr>
                </a:solidFill>
              </a:rPr>
              <a:t>für</a:t>
            </a:r>
            <a:r>
              <a:rPr lang="en-US" sz="2700" dirty="0">
                <a:solidFill>
                  <a:schemeClr val="bg1">
                    <a:lumMod val="50000"/>
                  </a:schemeClr>
                </a:solidFill>
              </a:rPr>
              <a:t> </a:t>
            </a:r>
            <a:r>
              <a:rPr lang="en-US" sz="2700" dirty="0" err="1">
                <a:solidFill>
                  <a:schemeClr val="bg1">
                    <a:lumMod val="50000"/>
                  </a:schemeClr>
                </a:solidFill>
              </a:rPr>
              <a:t>bis</a:t>
            </a:r>
            <a:r>
              <a:rPr lang="en-US" sz="2700" dirty="0">
                <a:solidFill>
                  <a:schemeClr val="bg1">
                    <a:lumMod val="50000"/>
                  </a:schemeClr>
                </a:solidFill>
              </a:rPr>
              <a:t> </a:t>
            </a:r>
            <a:r>
              <a:rPr lang="en-US" sz="2700" dirty="0" err="1">
                <a:solidFill>
                  <a:schemeClr val="bg1">
                    <a:lumMod val="50000"/>
                  </a:schemeClr>
                </a:solidFill>
              </a:rPr>
              <a:t>zu</a:t>
            </a:r>
            <a:r>
              <a:rPr lang="en-US" sz="2700" dirty="0">
                <a:solidFill>
                  <a:schemeClr val="bg1">
                    <a:lumMod val="50000"/>
                  </a:schemeClr>
                </a:solidFill>
              </a:rPr>
              <a:t> 60 m</a:t>
            </a:r>
            <a:r>
              <a:rPr lang="en-US" sz="2700" baseline="30000" dirty="0">
                <a:solidFill>
                  <a:schemeClr val="bg1">
                    <a:lumMod val="50000"/>
                  </a:schemeClr>
                </a:solidFill>
              </a:rPr>
              <a:t>2</a:t>
            </a:r>
          </a:p>
          <a:p>
            <a:pPr marL="0" indent="0">
              <a:buNone/>
            </a:pPr>
            <a:endParaRPr lang="en-US" dirty="0">
              <a:solidFill>
                <a:schemeClr val="bg1">
                  <a:lumMod val="50000"/>
                </a:schemeClr>
              </a:solidFill>
            </a:endParaRPr>
          </a:p>
          <a:p>
            <a:pPr marL="0" indent="0">
              <a:buNone/>
            </a:pPr>
            <a:r>
              <a:rPr lang="en-US" sz="2100" b="1" dirty="0" err="1">
                <a:solidFill>
                  <a:schemeClr val="tx1">
                    <a:lumMod val="50000"/>
                    <a:lumOff val="50000"/>
                  </a:schemeClr>
                </a:solidFill>
                <a:latin typeface="Arial Narrow" panose="020B0606020202030204" pitchFamily="34" charset="0"/>
                <a:cs typeface="Arial" panose="020B0604020202020204" pitchFamily="34" charset="0"/>
              </a:rPr>
              <a:t>Anfang</a:t>
            </a:r>
            <a:r>
              <a:rPr lang="en-US" sz="2100" b="1" dirty="0">
                <a:solidFill>
                  <a:schemeClr val="tx1">
                    <a:lumMod val="50000"/>
                    <a:lumOff val="50000"/>
                  </a:schemeClr>
                </a:solidFill>
                <a:latin typeface="Arial Narrow" panose="020B0606020202030204" pitchFamily="34" charset="0"/>
                <a:cs typeface="Arial" panose="020B0604020202020204" pitchFamily="34" charset="0"/>
              </a:rPr>
              <a:t> 2016 in Europa </a:t>
            </a:r>
            <a:r>
              <a:rPr lang="en-US" sz="2100" b="1" dirty="0" err="1">
                <a:solidFill>
                  <a:schemeClr val="tx1">
                    <a:lumMod val="50000"/>
                    <a:lumOff val="50000"/>
                  </a:schemeClr>
                </a:solidFill>
                <a:latin typeface="Arial Narrow" panose="020B0606020202030204" pitchFamily="34" charset="0"/>
                <a:cs typeface="Arial" panose="020B0604020202020204" pitchFamily="34" charset="0"/>
              </a:rPr>
              <a:t>erhältlich</a:t>
            </a:r>
            <a:r>
              <a:rPr lang="en-US" sz="2100" b="1" dirty="0">
                <a:solidFill>
                  <a:schemeClr val="tx1">
                    <a:lumMod val="50000"/>
                    <a:lumOff val="50000"/>
                  </a:schemeClr>
                </a:solidFill>
                <a:latin typeface="Arial Narrow" panose="020B0606020202030204" pitchFamily="34" charset="0"/>
                <a:cs typeface="Arial" panose="020B0604020202020204" pitchFamily="34" charset="0"/>
              </a:rPr>
              <a:t> </a:t>
            </a:r>
          </a:p>
        </p:txBody>
      </p:sp>
      <p:pic>
        <p:nvPicPr>
          <p:cNvPr id="2" name="Picture 1" descr="FRONT_BAC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9089" y="2045160"/>
            <a:ext cx="3453431" cy="3265744"/>
          </a:xfrm>
          <a:prstGeom prst="rect">
            <a:avLst/>
          </a:prstGeom>
        </p:spPr>
      </p:pic>
    </p:spTree>
    <p:extLst>
      <p:ext uri="{BB962C8B-B14F-4D97-AF65-F5344CB8AC3E}">
        <p14:creationId xmlns:p14="http://schemas.microsoft.com/office/powerpoint/2010/main" val="20371632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997897"/>
            <a:ext cx="8229600" cy="1143000"/>
          </a:xfrm>
        </p:spPr>
        <p:txBody>
          <a:bodyPr>
            <a:noAutofit/>
          </a:bodyPr>
          <a:lstStyle/>
          <a:p>
            <a:pPr algn="l"/>
            <a:r>
              <a:rPr lang="en-US" dirty="0">
                <a:solidFill>
                  <a:schemeClr val="tx2"/>
                </a:solidFill>
              </a:rPr>
              <a:t>Spearmint</a:t>
            </a:r>
          </a:p>
        </p:txBody>
      </p:sp>
      <p:sp>
        <p:nvSpPr>
          <p:cNvPr id="4" name="Content Placeholder 3"/>
          <p:cNvSpPr>
            <a:spLocks noGrp="1"/>
          </p:cNvSpPr>
          <p:nvPr>
            <p:ph idx="1"/>
          </p:nvPr>
        </p:nvSpPr>
        <p:spPr>
          <a:xfrm>
            <a:off x="457201" y="1952815"/>
            <a:ext cx="5832195" cy="3097529"/>
          </a:xfrm>
        </p:spPr>
        <p:txBody>
          <a:bodyPr>
            <a:normAutofit fontScale="92500"/>
          </a:bodyPr>
          <a:lstStyle/>
          <a:p>
            <a:r>
              <a:rPr lang="en-US" dirty="0" err="1">
                <a:solidFill>
                  <a:schemeClr val="bg1">
                    <a:lumMod val="50000"/>
                  </a:schemeClr>
                </a:solidFill>
              </a:rPr>
              <a:t>Unterstützt</a:t>
            </a:r>
            <a:r>
              <a:rPr lang="en-US" dirty="0">
                <a:solidFill>
                  <a:schemeClr val="bg1">
                    <a:lumMod val="50000"/>
                  </a:schemeClr>
                </a:solidFill>
              </a:rPr>
              <a:t> die </a:t>
            </a:r>
            <a:r>
              <a:rPr lang="en-US" dirty="0" err="1">
                <a:solidFill>
                  <a:schemeClr val="bg1">
                    <a:lumMod val="50000"/>
                  </a:schemeClr>
                </a:solidFill>
              </a:rPr>
              <a:t>Verdauung</a:t>
            </a:r>
            <a:r>
              <a:rPr lang="en-US" dirty="0">
                <a:solidFill>
                  <a:schemeClr val="bg1">
                    <a:lumMod val="50000"/>
                  </a:schemeClr>
                </a:solidFill>
              </a:rPr>
              <a:t> und </a:t>
            </a:r>
            <a:r>
              <a:rPr lang="en-US" dirty="0" err="1">
                <a:solidFill>
                  <a:schemeClr val="bg1">
                    <a:lumMod val="50000"/>
                  </a:schemeClr>
                </a:solidFill>
              </a:rPr>
              <a:t>kann</a:t>
            </a:r>
            <a:r>
              <a:rPr lang="en-US" dirty="0">
                <a:solidFill>
                  <a:schemeClr val="bg1">
                    <a:lumMod val="50000"/>
                  </a:schemeClr>
                </a:solidFill>
              </a:rPr>
              <a:t> </a:t>
            </a:r>
            <a:r>
              <a:rPr lang="en-US" dirty="0" err="1">
                <a:solidFill>
                  <a:schemeClr val="bg1">
                    <a:lumMod val="50000"/>
                  </a:schemeClr>
                </a:solidFill>
              </a:rPr>
              <a:t>helfen</a:t>
            </a:r>
            <a:r>
              <a:rPr lang="en-US" dirty="0">
                <a:solidFill>
                  <a:schemeClr val="bg1">
                    <a:lumMod val="50000"/>
                  </a:schemeClr>
                </a:solidFill>
              </a:rPr>
              <a:t> </a:t>
            </a:r>
            <a:r>
              <a:rPr lang="en-US" dirty="0" err="1">
                <a:solidFill>
                  <a:schemeClr val="bg1">
                    <a:lumMod val="50000"/>
                  </a:schemeClr>
                </a:solidFill>
              </a:rPr>
              <a:t>einen</a:t>
            </a:r>
            <a:r>
              <a:rPr lang="en-US" dirty="0">
                <a:solidFill>
                  <a:schemeClr val="bg1">
                    <a:lumMod val="50000"/>
                  </a:schemeClr>
                </a:solidFill>
              </a:rPr>
              <a:t> </a:t>
            </a:r>
            <a:r>
              <a:rPr lang="en-US" dirty="0" err="1">
                <a:solidFill>
                  <a:schemeClr val="bg1">
                    <a:lumMod val="50000"/>
                  </a:schemeClr>
                </a:solidFill>
              </a:rPr>
              <a:t>unruhigen</a:t>
            </a:r>
            <a:r>
              <a:rPr lang="en-US" dirty="0">
                <a:solidFill>
                  <a:schemeClr val="bg1">
                    <a:lumMod val="50000"/>
                  </a:schemeClr>
                </a:solidFill>
              </a:rPr>
              <a:t> </a:t>
            </a:r>
            <a:r>
              <a:rPr lang="en-US" dirty="0" err="1">
                <a:solidFill>
                  <a:schemeClr val="bg1">
                    <a:lumMod val="50000"/>
                  </a:schemeClr>
                </a:solidFill>
              </a:rPr>
              <a:t>Magen</a:t>
            </a:r>
            <a:r>
              <a:rPr lang="en-US" dirty="0">
                <a:solidFill>
                  <a:schemeClr val="bg1">
                    <a:lumMod val="50000"/>
                  </a:schemeClr>
                </a:solidFill>
              </a:rPr>
              <a:t> </a:t>
            </a:r>
            <a:r>
              <a:rPr lang="en-US" dirty="0" err="1">
                <a:solidFill>
                  <a:schemeClr val="bg1">
                    <a:lumMod val="50000"/>
                  </a:schemeClr>
                </a:solidFill>
              </a:rPr>
              <a:t>zu</a:t>
            </a:r>
            <a:r>
              <a:rPr lang="en-US" dirty="0">
                <a:solidFill>
                  <a:schemeClr val="bg1">
                    <a:lumMod val="50000"/>
                  </a:schemeClr>
                </a:solidFill>
              </a:rPr>
              <a:t> </a:t>
            </a:r>
            <a:r>
              <a:rPr lang="en-US" dirty="0" err="1">
                <a:solidFill>
                  <a:schemeClr val="bg1">
                    <a:lumMod val="50000"/>
                  </a:schemeClr>
                </a:solidFill>
              </a:rPr>
              <a:t>beruhigen</a:t>
            </a:r>
            <a:r>
              <a:rPr lang="en-US" dirty="0">
                <a:solidFill>
                  <a:schemeClr val="bg1">
                    <a:lumMod val="50000"/>
                  </a:schemeClr>
                </a:solidFill>
              </a:rPr>
              <a:t>*</a:t>
            </a:r>
          </a:p>
          <a:p>
            <a:r>
              <a:rPr lang="en-US" dirty="0" err="1">
                <a:solidFill>
                  <a:schemeClr val="bg1">
                    <a:lumMod val="50000"/>
                  </a:schemeClr>
                </a:solidFill>
              </a:rPr>
              <a:t>Hilft</a:t>
            </a:r>
            <a:r>
              <a:rPr lang="en-US" dirty="0">
                <a:solidFill>
                  <a:schemeClr val="bg1">
                    <a:lumMod val="50000"/>
                  </a:schemeClr>
                </a:solidFill>
              </a:rPr>
              <a:t> </a:t>
            </a:r>
            <a:r>
              <a:rPr lang="en-US" dirty="0" err="1">
                <a:solidFill>
                  <a:schemeClr val="bg1">
                    <a:lumMod val="50000"/>
                  </a:schemeClr>
                </a:solidFill>
              </a:rPr>
              <a:t>sich</a:t>
            </a:r>
            <a:r>
              <a:rPr lang="en-US" dirty="0">
                <a:solidFill>
                  <a:schemeClr val="bg1">
                    <a:lumMod val="50000"/>
                  </a:schemeClr>
                </a:solidFill>
              </a:rPr>
              <a:t> auf </a:t>
            </a:r>
            <a:r>
              <a:rPr lang="en-US" dirty="0" err="1">
                <a:solidFill>
                  <a:schemeClr val="bg1">
                    <a:lumMod val="50000"/>
                  </a:schemeClr>
                </a:solidFill>
              </a:rPr>
              <a:t>etwas</a:t>
            </a:r>
            <a:r>
              <a:rPr lang="en-US" dirty="0">
                <a:solidFill>
                  <a:schemeClr val="bg1">
                    <a:lumMod val="50000"/>
                  </a:schemeClr>
                </a:solidFill>
              </a:rPr>
              <a:t> </a:t>
            </a:r>
            <a:r>
              <a:rPr lang="en-US" dirty="0" err="1">
                <a:solidFill>
                  <a:schemeClr val="bg1">
                    <a:lumMod val="50000"/>
                  </a:schemeClr>
                </a:solidFill>
              </a:rPr>
              <a:t>zu</a:t>
            </a:r>
            <a:r>
              <a:rPr lang="en-US" dirty="0">
                <a:solidFill>
                  <a:schemeClr val="bg1">
                    <a:lumMod val="50000"/>
                  </a:schemeClr>
                </a:solidFill>
              </a:rPr>
              <a:t> </a:t>
            </a:r>
            <a:r>
              <a:rPr lang="en-US" dirty="0" err="1">
                <a:solidFill>
                  <a:schemeClr val="bg1">
                    <a:lumMod val="50000"/>
                  </a:schemeClr>
                </a:solidFill>
              </a:rPr>
              <a:t>konzentrieren</a:t>
            </a:r>
            <a:endParaRPr lang="en-US" dirty="0">
              <a:solidFill>
                <a:schemeClr val="bg1">
                  <a:lumMod val="50000"/>
                </a:schemeClr>
              </a:solidFill>
            </a:endParaRPr>
          </a:p>
          <a:p>
            <a:r>
              <a:rPr lang="en-US" dirty="0" err="1">
                <a:solidFill>
                  <a:schemeClr val="bg1">
                    <a:lumMod val="50000"/>
                  </a:schemeClr>
                </a:solidFill>
              </a:rPr>
              <a:t>Reinigt</a:t>
            </a:r>
            <a:r>
              <a:rPr lang="en-US" dirty="0">
                <a:solidFill>
                  <a:schemeClr val="bg1">
                    <a:lumMod val="50000"/>
                  </a:schemeClr>
                </a:solidFill>
              </a:rPr>
              <a:t> den </a:t>
            </a:r>
            <a:r>
              <a:rPr lang="en-US" dirty="0" err="1">
                <a:solidFill>
                  <a:schemeClr val="bg1">
                    <a:lumMod val="50000"/>
                  </a:schemeClr>
                </a:solidFill>
              </a:rPr>
              <a:t>Mundbereich</a:t>
            </a:r>
            <a:r>
              <a:rPr lang="en-US" dirty="0">
                <a:solidFill>
                  <a:schemeClr val="bg1">
                    <a:lumMod val="50000"/>
                  </a:schemeClr>
                </a:solidFill>
              </a:rPr>
              <a:t> und </a:t>
            </a:r>
            <a:r>
              <a:rPr lang="en-US" dirty="0" err="1">
                <a:solidFill>
                  <a:schemeClr val="bg1">
                    <a:lumMod val="50000"/>
                  </a:schemeClr>
                </a:solidFill>
              </a:rPr>
              <a:t>erfrischt</a:t>
            </a:r>
            <a:r>
              <a:rPr lang="en-US" dirty="0">
                <a:solidFill>
                  <a:schemeClr val="bg1">
                    <a:lumMod val="50000"/>
                  </a:schemeClr>
                </a:solidFill>
              </a:rPr>
              <a:t> den </a:t>
            </a:r>
            <a:r>
              <a:rPr lang="en-US" dirty="0" err="1">
                <a:solidFill>
                  <a:schemeClr val="bg1">
                    <a:lumMod val="50000"/>
                  </a:schemeClr>
                </a:solidFill>
              </a:rPr>
              <a:t>Atem</a:t>
            </a:r>
            <a:endParaRPr lang="en-US" dirty="0">
              <a:solidFill>
                <a:schemeClr val="bg1">
                  <a:lumMod val="50000"/>
                </a:schemeClr>
              </a:solidFill>
            </a:endParaRPr>
          </a:p>
          <a:p>
            <a:r>
              <a:rPr lang="en-US" dirty="0" err="1">
                <a:solidFill>
                  <a:schemeClr val="bg1">
                    <a:lumMod val="50000"/>
                  </a:schemeClr>
                </a:solidFill>
              </a:rPr>
              <a:t>Fördert</a:t>
            </a:r>
            <a:r>
              <a:rPr lang="en-US" dirty="0">
                <a:solidFill>
                  <a:schemeClr val="bg1">
                    <a:lumMod val="50000"/>
                  </a:schemeClr>
                </a:solidFill>
              </a:rPr>
              <a:t> </a:t>
            </a:r>
            <a:r>
              <a:rPr lang="en-US" dirty="0" err="1">
                <a:solidFill>
                  <a:schemeClr val="bg1">
                    <a:lumMod val="50000"/>
                  </a:schemeClr>
                </a:solidFill>
              </a:rPr>
              <a:t>gute</a:t>
            </a:r>
            <a:r>
              <a:rPr lang="en-US" dirty="0">
                <a:solidFill>
                  <a:schemeClr val="bg1">
                    <a:lumMod val="50000"/>
                  </a:schemeClr>
                </a:solidFill>
              </a:rPr>
              <a:t> Laune </a:t>
            </a:r>
          </a:p>
          <a:p>
            <a:endParaRPr lang="en-US" dirty="0">
              <a:solidFill>
                <a:schemeClr val="bg1">
                  <a:lumMod val="50000"/>
                </a:schemeClr>
              </a:solidFill>
            </a:endParaRPr>
          </a:p>
          <a:p>
            <a:pPr marL="456855" indent="-456855">
              <a:buFont typeface="Arial"/>
              <a:buChar char="•"/>
            </a:pPr>
            <a:endParaRPr lang="en-US" dirty="0">
              <a:solidFill>
                <a:schemeClr val="bg1">
                  <a:lumMod val="50000"/>
                </a:schemeClr>
              </a:solidFill>
            </a:endParaRPr>
          </a:p>
          <a:p>
            <a:endParaRPr lang="en-US" dirty="0"/>
          </a:p>
        </p:txBody>
      </p:sp>
      <p:pic>
        <p:nvPicPr>
          <p:cNvPr id="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59949" y="1222381"/>
            <a:ext cx="1078635" cy="35895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Content Placeholder 2"/>
          <p:cNvSpPr txBox="1">
            <a:spLocks/>
          </p:cNvSpPr>
          <p:nvPr/>
        </p:nvSpPr>
        <p:spPr>
          <a:xfrm>
            <a:off x="5220128" y="4720129"/>
            <a:ext cx="3862917" cy="494267"/>
          </a:xfrm>
          <a:prstGeom prst="rect">
            <a:avLst/>
          </a:prstGeom>
        </p:spPr>
        <p:txBody>
          <a:bodyPr vert="horz" lIns="91382" tIns="45718" rIns="91382" bIns="45718" rtlCol="0">
            <a:normAutofit/>
          </a:bodyPr>
          <a:lstStyle>
            <a:lvl1pPr marL="346075" indent="-346075" algn="l" defTabSz="457200" rtl="0" eaLnBrk="1" latinLnBrk="0" hangingPunct="1">
              <a:spcBef>
                <a:spcPts val="800"/>
              </a:spcBef>
              <a:buSzPct val="85000"/>
              <a:buFontTx/>
              <a:buBlip>
                <a:blip r:embed="rId4"/>
              </a:buBlip>
              <a:defRPr sz="2800" b="0" i="0" kern="1200">
                <a:solidFill>
                  <a:schemeClr val="tx1">
                    <a:lumMod val="85000"/>
                    <a:lumOff val="15000"/>
                  </a:schemeClr>
                </a:solidFill>
                <a:latin typeface="Arial Narrow"/>
                <a:ea typeface="+mn-ea"/>
                <a:cs typeface="Arial Narrow"/>
              </a:defRPr>
            </a:lvl1pPr>
            <a:lvl2pPr marL="690563" indent="-344488"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2pPr>
            <a:lvl3pPr marL="11430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3pPr>
            <a:lvl4pPr marL="16002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4pPr>
            <a:lvl5pPr marL="20574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sz="1900" b="1" dirty="0" err="1">
                <a:solidFill>
                  <a:srgbClr val="333333">
                    <a:lumMod val="50000"/>
                    <a:lumOff val="50000"/>
                  </a:srgbClr>
                </a:solidFill>
                <a:latin typeface="Arial Narrow" panose="020B0606020202030204" pitchFamily="34" charset="0"/>
                <a:cs typeface="Arial" panose="020B0604020202020204" pitchFamily="34" charset="0"/>
              </a:rPr>
              <a:t>Anfang</a:t>
            </a:r>
            <a:r>
              <a:rPr lang="en-US" sz="1900" b="1" dirty="0">
                <a:solidFill>
                  <a:srgbClr val="333333">
                    <a:lumMod val="50000"/>
                    <a:lumOff val="50000"/>
                  </a:srgbClr>
                </a:solidFill>
                <a:latin typeface="Arial Narrow" panose="020B0606020202030204" pitchFamily="34" charset="0"/>
                <a:cs typeface="Arial" panose="020B0604020202020204" pitchFamily="34" charset="0"/>
              </a:rPr>
              <a:t> 2016 in Europa </a:t>
            </a:r>
            <a:r>
              <a:rPr lang="en-US" sz="1900" b="1" dirty="0" err="1">
                <a:solidFill>
                  <a:srgbClr val="333333">
                    <a:lumMod val="50000"/>
                    <a:lumOff val="50000"/>
                  </a:srgbClr>
                </a:solidFill>
                <a:latin typeface="Arial Narrow" panose="020B0606020202030204" pitchFamily="34" charset="0"/>
                <a:cs typeface="Arial" panose="020B0604020202020204" pitchFamily="34" charset="0"/>
              </a:rPr>
              <a:t>erhältlich</a:t>
            </a:r>
            <a:r>
              <a:rPr lang="en-US" sz="1900" b="1" dirty="0">
                <a:solidFill>
                  <a:srgbClr val="333333">
                    <a:lumMod val="50000"/>
                    <a:lumOff val="50000"/>
                  </a:srgbClr>
                </a:solidFill>
                <a:latin typeface="Arial Narrow" panose="020B0606020202030204" pitchFamily="34" charset="0"/>
                <a:cs typeface="Arial" panose="020B0604020202020204" pitchFamily="34" charset="0"/>
              </a:rPr>
              <a:t> </a:t>
            </a:r>
          </a:p>
        </p:txBody>
      </p:sp>
      <p:sp>
        <p:nvSpPr>
          <p:cNvPr id="9" name="TextBox 8"/>
          <p:cNvSpPr txBox="1"/>
          <p:nvPr/>
        </p:nvSpPr>
        <p:spPr>
          <a:xfrm>
            <a:off x="482600" y="5067593"/>
            <a:ext cx="4035357" cy="461586"/>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lIns="121842" tIns="60921" rIns="121842" bIns="60921" rtlCol="0">
            <a:spAutoFit/>
          </a:bodyPr>
          <a:lstStyle/>
          <a:p>
            <a:pPr defTabSz="609139"/>
            <a:r>
              <a:rPr lang="en-US" sz="1100" dirty="0">
                <a:solidFill>
                  <a:srgbClr val="333333">
                    <a:lumMod val="40000"/>
                    <a:lumOff val="60000"/>
                  </a:srgbClr>
                </a:solidFill>
                <a:latin typeface="Arial Narrow" panose="020B0606020202030204" pitchFamily="34" charset="0"/>
              </a:rPr>
              <a:t>*This product is not intended to diagnose, treat, cure, or prevent any disease.</a:t>
            </a:r>
          </a:p>
        </p:txBody>
      </p:sp>
      <p:sp>
        <p:nvSpPr>
          <p:cNvPr id="8" name="TextBox 8"/>
          <p:cNvSpPr txBox="1"/>
          <p:nvPr/>
        </p:nvSpPr>
        <p:spPr>
          <a:xfrm>
            <a:off x="557649" y="5169146"/>
            <a:ext cx="4035357" cy="410369"/>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lIns="121842" tIns="60921" rIns="121842" bIns="60921" rtlCol="0">
            <a:spAutoFit/>
          </a:bodyPr>
          <a:lstStyle/>
          <a:p>
            <a:pPr defTabSz="609139"/>
            <a:r>
              <a:rPr lang="de-DE" sz="900" dirty="0">
                <a:solidFill>
                  <a:srgbClr val="999999"/>
                </a:solidFill>
                <a:latin typeface="Calibri"/>
              </a:rPr>
              <a:t>Diese Angaben dienen nur zur Information, nicht zur Diagnose, Behandlung oder Vorbeugung jeglicher Krankheiten und Beschwerden bestimmt. </a:t>
            </a:r>
            <a:endParaRPr lang="en-US" sz="1100" dirty="0">
              <a:solidFill>
                <a:srgbClr val="999999"/>
              </a:solidFill>
              <a:latin typeface="Arial Narrow" panose="020B0606020202030204" pitchFamily="34" charset="0"/>
            </a:endParaRPr>
          </a:p>
        </p:txBody>
      </p:sp>
    </p:spTree>
    <p:extLst>
      <p:ext uri="{BB962C8B-B14F-4D97-AF65-F5344CB8AC3E}">
        <p14:creationId xmlns:p14="http://schemas.microsoft.com/office/powerpoint/2010/main" val="42729909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57383" y="1208097"/>
            <a:ext cx="7882364" cy="857251"/>
          </a:xfrm>
        </p:spPr>
        <p:txBody>
          <a:bodyPr>
            <a:normAutofit/>
          </a:bodyPr>
          <a:lstStyle/>
          <a:p>
            <a:pPr algn="l"/>
            <a:r>
              <a:rPr lang="en-US" dirty="0"/>
              <a:t>Douglas Fir (</a:t>
            </a:r>
            <a:r>
              <a:rPr lang="en-US" dirty="0" err="1"/>
              <a:t>Douglastanne</a:t>
            </a:r>
            <a:r>
              <a:rPr lang="en-US" dirty="0"/>
              <a:t>)</a:t>
            </a:r>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56469" y="2040863"/>
            <a:ext cx="980171" cy="26174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Content Placeholder 3"/>
          <p:cNvSpPr txBox="1">
            <a:spLocks/>
          </p:cNvSpPr>
          <p:nvPr/>
        </p:nvSpPr>
        <p:spPr>
          <a:xfrm>
            <a:off x="818549" y="2066224"/>
            <a:ext cx="5157379" cy="2598792"/>
          </a:xfrm>
          <a:prstGeom prst="rect">
            <a:avLst/>
          </a:prstGeom>
        </p:spPr>
        <p:txBody>
          <a:bodyPr vert="horz" lIns="91382" tIns="45718" rIns="91382" bIns="45718" rtlCol="0">
            <a:normAutofit/>
          </a:bodyPr>
          <a:lstStyle>
            <a:lvl1pPr marL="346075" indent="-346075" algn="l" defTabSz="457200" rtl="0" eaLnBrk="1" latinLnBrk="0" hangingPunct="1">
              <a:spcBef>
                <a:spcPts val="800"/>
              </a:spcBef>
              <a:buSzPct val="85000"/>
              <a:buFontTx/>
              <a:buBlip>
                <a:blip r:embed="rId4"/>
              </a:buBlip>
              <a:defRPr sz="2800" b="0" i="0" kern="1200">
                <a:solidFill>
                  <a:schemeClr val="tx1">
                    <a:lumMod val="85000"/>
                    <a:lumOff val="15000"/>
                  </a:schemeClr>
                </a:solidFill>
                <a:latin typeface="Arial Narrow"/>
                <a:ea typeface="+mn-ea"/>
                <a:cs typeface="Arial Narrow"/>
              </a:defRPr>
            </a:lvl1pPr>
            <a:lvl2pPr marL="690563" indent="-344488"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2pPr>
            <a:lvl3pPr marL="11430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3pPr>
            <a:lvl4pPr marL="16002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4pPr>
            <a:lvl5pPr marL="20574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a:solidFill>
                  <a:prstClr val="white">
                    <a:lumMod val="50000"/>
                  </a:prstClr>
                </a:solidFill>
              </a:rPr>
              <a:t>Fördert</a:t>
            </a:r>
            <a:r>
              <a:rPr lang="en-US" dirty="0">
                <a:solidFill>
                  <a:prstClr val="white">
                    <a:lumMod val="50000"/>
                  </a:prstClr>
                </a:solidFill>
              </a:rPr>
              <a:t> das </a:t>
            </a:r>
            <a:r>
              <a:rPr lang="en-US" dirty="0" err="1">
                <a:solidFill>
                  <a:prstClr val="white">
                    <a:lumMod val="50000"/>
                  </a:prstClr>
                </a:solidFill>
              </a:rPr>
              <a:t>Gefühl</a:t>
            </a:r>
            <a:r>
              <a:rPr lang="en-US" dirty="0">
                <a:solidFill>
                  <a:prstClr val="white">
                    <a:lumMod val="50000"/>
                  </a:prstClr>
                </a:solidFill>
              </a:rPr>
              <a:t> </a:t>
            </a:r>
            <a:r>
              <a:rPr lang="en-US" dirty="0" err="1">
                <a:solidFill>
                  <a:prstClr val="white">
                    <a:lumMod val="50000"/>
                  </a:prstClr>
                </a:solidFill>
              </a:rPr>
              <a:t>freier</a:t>
            </a:r>
            <a:r>
              <a:rPr lang="en-US" dirty="0">
                <a:solidFill>
                  <a:prstClr val="white">
                    <a:lumMod val="50000"/>
                  </a:prstClr>
                </a:solidFill>
              </a:rPr>
              <a:t> </a:t>
            </a:r>
            <a:r>
              <a:rPr lang="en-US" dirty="0" err="1">
                <a:solidFill>
                  <a:prstClr val="white">
                    <a:lumMod val="50000"/>
                  </a:prstClr>
                </a:solidFill>
              </a:rPr>
              <a:t>Atemwege</a:t>
            </a:r>
            <a:r>
              <a:rPr lang="en-US" dirty="0">
                <a:solidFill>
                  <a:prstClr val="white">
                    <a:lumMod val="50000"/>
                  </a:prstClr>
                </a:solidFill>
              </a:rPr>
              <a:t> und </a:t>
            </a:r>
            <a:r>
              <a:rPr lang="en-US" dirty="0" err="1">
                <a:solidFill>
                  <a:prstClr val="white">
                    <a:lumMod val="50000"/>
                  </a:prstClr>
                </a:solidFill>
              </a:rPr>
              <a:t>Atmung</a:t>
            </a:r>
            <a:r>
              <a:rPr lang="en-US" dirty="0">
                <a:solidFill>
                  <a:prstClr val="white">
                    <a:lumMod val="50000"/>
                  </a:prstClr>
                </a:solidFill>
              </a:rPr>
              <a:t> </a:t>
            </a:r>
          </a:p>
          <a:p>
            <a:r>
              <a:rPr lang="en-US" dirty="0" err="1">
                <a:solidFill>
                  <a:prstClr val="white">
                    <a:lumMod val="50000"/>
                  </a:prstClr>
                </a:solidFill>
              </a:rPr>
              <a:t>Reinigend</a:t>
            </a:r>
            <a:r>
              <a:rPr lang="en-US" dirty="0">
                <a:solidFill>
                  <a:prstClr val="white">
                    <a:lumMod val="50000"/>
                  </a:prstClr>
                </a:solidFill>
              </a:rPr>
              <a:t> </a:t>
            </a:r>
            <a:r>
              <a:rPr lang="en-US" dirty="0" err="1">
                <a:solidFill>
                  <a:prstClr val="white">
                    <a:lumMod val="50000"/>
                  </a:prstClr>
                </a:solidFill>
              </a:rPr>
              <a:t>für</a:t>
            </a:r>
            <a:r>
              <a:rPr lang="en-US" dirty="0">
                <a:solidFill>
                  <a:prstClr val="white">
                    <a:lumMod val="50000"/>
                  </a:prstClr>
                </a:solidFill>
              </a:rPr>
              <a:t> die Haut</a:t>
            </a:r>
          </a:p>
          <a:p>
            <a:r>
              <a:rPr lang="en-US" dirty="0" err="1">
                <a:solidFill>
                  <a:prstClr val="white">
                    <a:lumMod val="50000"/>
                  </a:prstClr>
                </a:solidFill>
              </a:rPr>
              <a:t>Fördert</a:t>
            </a:r>
            <a:r>
              <a:rPr lang="en-US" dirty="0">
                <a:solidFill>
                  <a:prstClr val="white">
                    <a:lumMod val="50000"/>
                  </a:prstClr>
                </a:solidFill>
              </a:rPr>
              <a:t> </a:t>
            </a:r>
            <a:r>
              <a:rPr lang="en-US" dirty="0" err="1">
                <a:solidFill>
                  <a:prstClr val="white">
                    <a:lumMod val="50000"/>
                  </a:prstClr>
                </a:solidFill>
              </a:rPr>
              <a:t>gute</a:t>
            </a:r>
            <a:r>
              <a:rPr lang="en-US" dirty="0">
                <a:solidFill>
                  <a:prstClr val="white">
                    <a:lumMod val="50000"/>
                  </a:prstClr>
                </a:solidFill>
              </a:rPr>
              <a:t> Laune und </a:t>
            </a:r>
            <a:r>
              <a:rPr lang="en-US" dirty="0" err="1">
                <a:solidFill>
                  <a:prstClr val="white">
                    <a:lumMod val="50000"/>
                  </a:prstClr>
                </a:solidFill>
              </a:rPr>
              <a:t>unterstützt</a:t>
            </a:r>
            <a:r>
              <a:rPr lang="en-US" dirty="0">
                <a:solidFill>
                  <a:prstClr val="white">
                    <a:lumMod val="50000"/>
                  </a:prstClr>
                </a:solidFill>
              </a:rPr>
              <a:t> </a:t>
            </a:r>
            <a:r>
              <a:rPr lang="en-US" dirty="0" err="1">
                <a:solidFill>
                  <a:prstClr val="white">
                    <a:lumMod val="50000"/>
                  </a:prstClr>
                </a:solidFill>
              </a:rPr>
              <a:t>unseren</a:t>
            </a:r>
            <a:r>
              <a:rPr lang="en-US" dirty="0">
                <a:solidFill>
                  <a:prstClr val="white">
                    <a:lumMod val="50000"/>
                  </a:prstClr>
                </a:solidFill>
              </a:rPr>
              <a:t> </a:t>
            </a:r>
            <a:r>
              <a:rPr lang="en-US" dirty="0" err="1">
                <a:solidFill>
                  <a:prstClr val="white">
                    <a:lumMod val="50000"/>
                  </a:prstClr>
                </a:solidFill>
              </a:rPr>
              <a:t>Fokus</a:t>
            </a:r>
            <a:endParaRPr lang="en-US" dirty="0">
              <a:solidFill>
                <a:prstClr val="white">
                  <a:lumMod val="50000"/>
                </a:prstClr>
              </a:solidFill>
            </a:endParaRPr>
          </a:p>
          <a:p>
            <a:endParaRPr lang="en-US" dirty="0">
              <a:solidFill>
                <a:prstClr val="white">
                  <a:lumMod val="50000"/>
                </a:prstClr>
              </a:solidFill>
            </a:endParaRPr>
          </a:p>
          <a:p>
            <a:endParaRPr lang="en-US" dirty="0">
              <a:solidFill>
                <a:srgbClr val="333333">
                  <a:lumMod val="85000"/>
                  <a:lumOff val="15000"/>
                </a:srgbClr>
              </a:solidFill>
            </a:endParaRPr>
          </a:p>
        </p:txBody>
      </p:sp>
      <p:sp>
        <p:nvSpPr>
          <p:cNvPr id="8" name="Content Placeholder 2"/>
          <p:cNvSpPr txBox="1">
            <a:spLocks/>
          </p:cNvSpPr>
          <p:nvPr/>
        </p:nvSpPr>
        <p:spPr>
          <a:xfrm>
            <a:off x="5394059" y="4853646"/>
            <a:ext cx="3465212" cy="466463"/>
          </a:xfrm>
          <a:prstGeom prst="rect">
            <a:avLst/>
          </a:prstGeom>
        </p:spPr>
        <p:txBody>
          <a:bodyPr vert="horz" lIns="91382" tIns="45718" rIns="91382" bIns="45718" rtlCol="0">
            <a:normAutofit/>
          </a:bodyPr>
          <a:lstStyle>
            <a:lvl1pPr marL="346075" indent="-346075" algn="l" defTabSz="457200" rtl="0" eaLnBrk="1" latinLnBrk="0" hangingPunct="1">
              <a:spcBef>
                <a:spcPts val="800"/>
              </a:spcBef>
              <a:buSzPct val="85000"/>
              <a:buFontTx/>
              <a:buBlip>
                <a:blip r:embed="rId4"/>
              </a:buBlip>
              <a:defRPr sz="2800" b="0" i="0" kern="1200">
                <a:solidFill>
                  <a:schemeClr val="tx1">
                    <a:lumMod val="85000"/>
                    <a:lumOff val="15000"/>
                  </a:schemeClr>
                </a:solidFill>
                <a:latin typeface="Arial Narrow"/>
                <a:ea typeface="+mn-ea"/>
                <a:cs typeface="Arial Narrow"/>
              </a:defRPr>
            </a:lvl1pPr>
            <a:lvl2pPr marL="690563" indent="-344488"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2pPr>
            <a:lvl3pPr marL="11430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3pPr>
            <a:lvl4pPr marL="16002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4pPr>
            <a:lvl5pPr marL="20574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sz="1600" b="1" dirty="0" err="1">
                <a:solidFill>
                  <a:srgbClr val="333333">
                    <a:lumMod val="50000"/>
                    <a:lumOff val="50000"/>
                  </a:srgbClr>
                </a:solidFill>
                <a:latin typeface="Arial Narrow" panose="020B0606020202030204" pitchFamily="34" charset="0"/>
                <a:cs typeface="Arial" panose="020B0604020202020204" pitchFamily="34" charset="0"/>
              </a:rPr>
              <a:t>Anfang</a:t>
            </a:r>
            <a:r>
              <a:rPr lang="en-US" sz="1600" b="1" dirty="0">
                <a:solidFill>
                  <a:srgbClr val="333333">
                    <a:lumMod val="50000"/>
                    <a:lumOff val="50000"/>
                  </a:srgbClr>
                </a:solidFill>
                <a:latin typeface="Arial Narrow" panose="020B0606020202030204" pitchFamily="34" charset="0"/>
                <a:cs typeface="Arial" panose="020B0604020202020204" pitchFamily="34" charset="0"/>
              </a:rPr>
              <a:t> 2016 in Europa </a:t>
            </a:r>
            <a:r>
              <a:rPr lang="en-US" sz="1600" b="1" dirty="0" err="1">
                <a:solidFill>
                  <a:srgbClr val="333333">
                    <a:lumMod val="50000"/>
                    <a:lumOff val="50000"/>
                  </a:srgbClr>
                </a:solidFill>
                <a:latin typeface="Arial Narrow" panose="020B0606020202030204" pitchFamily="34" charset="0"/>
                <a:cs typeface="Arial" panose="020B0604020202020204" pitchFamily="34" charset="0"/>
              </a:rPr>
              <a:t>erhältlich</a:t>
            </a:r>
            <a:r>
              <a:rPr lang="en-US" sz="1600" b="1" dirty="0">
                <a:solidFill>
                  <a:srgbClr val="333333">
                    <a:lumMod val="50000"/>
                    <a:lumOff val="50000"/>
                  </a:srgbClr>
                </a:solidFill>
                <a:latin typeface="Arial Narrow" panose="020B0606020202030204" pitchFamily="34" charset="0"/>
                <a:cs typeface="Arial" panose="020B0604020202020204" pitchFamily="34" charset="0"/>
              </a:rPr>
              <a:t> </a:t>
            </a:r>
          </a:p>
        </p:txBody>
      </p:sp>
    </p:spTree>
    <p:extLst>
      <p:ext uri="{BB962C8B-B14F-4D97-AF65-F5344CB8AC3E}">
        <p14:creationId xmlns:p14="http://schemas.microsoft.com/office/powerpoint/2010/main" val="1440034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649" y="998987"/>
            <a:ext cx="8229600" cy="1143000"/>
          </a:xfrm>
        </p:spPr>
        <p:txBody>
          <a:bodyPr>
            <a:noAutofit/>
          </a:bodyPr>
          <a:lstStyle/>
          <a:p>
            <a:pPr algn="l"/>
            <a:r>
              <a:rPr lang="en-US" dirty="0">
                <a:solidFill>
                  <a:schemeClr val="tx2"/>
                </a:solidFill>
              </a:rPr>
              <a:t>FRESH Ginger (</a:t>
            </a:r>
            <a:r>
              <a:rPr lang="en-US" dirty="0" err="1">
                <a:solidFill>
                  <a:schemeClr val="tx2"/>
                </a:solidFill>
              </a:rPr>
              <a:t>Ingwer</a:t>
            </a:r>
            <a:r>
              <a:rPr lang="en-US" dirty="0">
                <a:solidFill>
                  <a:schemeClr val="tx2"/>
                </a:solidFill>
              </a:rPr>
              <a:t>)</a:t>
            </a:r>
          </a:p>
        </p:txBody>
      </p:sp>
      <p:sp>
        <p:nvSpPr>
          <p:cNvPr id="5" name="Content Placeholder 4"/>
          <p:cNvSpPr>
            <a:spLocks noGrp="1"/>
          </p:cNvSpPr>
          <p:nvPr>
            <p:ph idx="1"/>
          </p:nvPr>
        </p:nvSpPr>
        <p:spPr>
          <a:xfrm>
            <a:off x="520700" y="1955747"/>
            <a:ext cx="8229600" cy="3097529"/>
          </a:xfrm>
        </p:spPr>
        <p:txBody>
          <a:bodyPr/>
          <a:lstStyle/>
          <a:p>
            <a:r>
              <a:rPr lang="en-US" dirty="0" err="1">
                <a:solidFill>
                  <a:schemeClr val="bg1">
                    <a:lumMod val="50000"/>
                  </a:schemeClr>
                </a:solidFill>
              </a:rPr>
              <a:t>Gleiche</a:t>
            </a:r>
            <a:r>
              <a:rPr lang="en-US" dirty="0">
                <a:solidFill>
                  <a:schemeClr val="bg1">
                    <a:lumMod val="50000"/>
                  </a:schemeClr>
                </a:solidFill>
              </a:rPr>
              <a:t> </a:t>
            </a:r>
            <a:r>
              <a:rPr lang="en-US" dirty="0" err="1">
                <a:solidFill>
                  <a:schemeClr val="bg1">
                    <a:lumMod val="50000"/>
                  </a:schemeClr>
                </a:solidFill>
              </a:rPr>
              <a:t>Spezies</a:t>
            </a:r>
            <a:endParaRPr lang="en-US" dirty="0">
              <a:solidFill>
                <a:schemeClr val="bg1">
                  <a:lumMod val="50000"/>
                </a:schemeClr>
              </a:solidFill>
            </a:endParaRPr>
          </a:p>
          <a:p>
            <a:r>
              <a:rPr lang="en-US" dirty="0" err="1">
                <a:solidFill>
                  <a:schemeClr val="bg1">
                    <a:lumMod val="50000"/>
                  </a:schemeClr>
                </a:solidFill>
              </a:rPr>
              <a:t>Jetzt</a:t>
            </a:r>
            <a:r>
              <a:rPr lang="en-US" dirty="0">
                <a:solidFill>
                  <a:schemeClr val="bg1">
                    <a:lumMod val="50000"/>
                  </a:schemeClr>
                </a:solidFill>
              </a:rPr>
              <a:t> </a:t>
            </a:r>
            <a:r>
              <a:rPr lang="en-US" dirty="0" err="1">
                <a:solidFill>
                  <a:schemeClr val="bg1">
                    <a:lumMod val="50000"/>
                  </a:schemeClr>
                </a:solidFill>
              </a:rPr>
              <a:t>aus</a:t>
            </a:r>
            <a:r>
              <a:rPr lang="en-US" dirty="0">
                <a:solidFill>
                  <a:schemeClr val="bg1">
                    <a:lumMod val="50000"/>
                  </a:schemeClr>
                </a:solidFill>
              </a:rPr>
              <a:t> Madagascar</a:t>
            </a:r>
          </a:p>
          <a:p>
            <a:r>
              <a:rPr lang="en-US" dirty="0">
                <a:solidFill>
                  <a:schemeClr val="bg1">
                    <a:lumMod val="50000"/>
                  </a:schemeClr>
                </a:solidFill>
              </a:rPr>
              <a:t>Aroma </a:t>
            </a:r>
            <a:r>
              <a:rPr lang="en-US" dirty="0" err="1">
                <a:solidFill>
                  <a:schemeClr val="bg1">
                    <a:lumMod val="50000"/>
                  </a:schemeClr>
                </a:solidFill>
              </a:rPr>
              <a:t>ist</a:t>
            </a:r>
            <a:r>
              <a:rPr lang="en-US" dirty="0">
                <a:solidFill>
                  <a:schemeClr val="bg1">
                    <a:lumMod val="50000"/>
                  </a:schemeClr>
                </a:solidFill>
              </a:rPr>
              <a:t> </a:t>
            </a:r>
            <a:r>
              <a:rPr lang="en-US" dirty="0" err="1">
                <a:solidFill>
                  <a:schemeClr val="bg1">
                    <a:lumMod val="50000"/>
                  </a:schemeClr>
                </a:solidFill>
              </a:rPr>
              <a:t>süßer</a:t>
            </a:r>
            <a:r>
              <a:rPr lang="en-US" dirty="0">
                <a:solidFill>
                  <a:schemeClr val="bg1">
                    <a:lumMod val="50000"/>
                  </a:schemeClr>
                </a:solidFill>
              </a:rPr>
              <a:t> &amp; </a:t>
            </a:r>
            <a:r>
              <a:rPr lang="en-US" dirty="0" err="1">
                <a:solidFill>
                  <a:schemeClr val="bg1">
                    <a:lumMod val="50000"/>
                  </a:schemeClr>
                </a:solidFill>
              </a:rPr>
              <a:t>robuster</a:t>
            </a:r>
            <a:endParaRPr lang="en-US" dirty="0">
              <a:solidFill>
                <a:schemeClr val="bg1">
                  <a:lumMod val="50000"/>
                </a:schemeClr>
              </a:solidFill>
            </a:endParaRPr>
          </a:p>
          <a:p>
            <a:r>
              <a:rPr lang="en-US" dirty="0" err="1">
                <a:solidFill>
                  <a:schemeClr val="bg1">
                    <a:lumMod val="50000"/>
                  </a:schemeClr>
                </a:solidFill>
              </a:rPr>
              <a:t>Beide</a:t>
            </a:r>
            <a:r>
              <a:rPr lang="en-US" dirty="0">
                <a:solidFill>
                  <a:schemeClr val="bg1">
                    <a:lumMod val="50000"/>
                  </a:schemeClr>
                </a:solidFill>
              </a:rPr>
              <a:t> </a:t>
            </a:r>
            <a:r>
              <a:rPr lang="en-US" dirty="0" err="1">
                <a:solidFill>
                  <a:schemeClr val="bg1">
                    <a:lumMod val="50000"/>
                  </a:schemeClr>
                </a:solidFill>
              </a:rPr>
              <a:t>Öle</a:t>
            </a:r>
            <a:r>
              <a:rPr lang="en-US" dirty="0">
                <a:solidFill>
                  <a:schemeClr val="bg1">
                    <a:lumMod val="50000"/>
                  </a:schemeClr>
                </a:solidFill>
              </a:rPr>
              <a:t> </a:t>
            </a:r>
            <a:r>
              <a:rPr lang="en-US" dirty="0" err="1">
                <a:solidFill>
                  <a:schemeClr val="bg1">
                    <a:lumMod val="50000"/>
                  </a:schemeClr>
                </a:solidFill>
              </a:rPr>
              <a:t>haben</a:t>
            </a:r>
            <a:r>
              <a:rPr lang="en-US" dirty="0">
                <a:solidFill>
                  <a:schemeClr val="bg1">
                    <a:lumMod val="50000"/>
                  </a:schemeClr>
                </a:solidFill>
              </a:rPr>
              <a:t> </a:t>
            </a:r>
            <a:r>
              <a:rPr lang="en-US" dirty="0" err="1">
                <a:solidFill>
                  <a:schemeClr val="bg1">
                    <a:lumMod val="50000"/>
                  </a:schemeClr>
                </a:solidFill>
              </a:rPr>
              <a:t>eine</a:t>
            </a:r>
            <a:r>
              <a:rPr lang="en-US" dirty="0">
                <a:solidFill>
                  <a:schemeClr val="bg1">
                    <a:lumMod val="50000"/>
                  </a:schemeClr>
                </a:solidFill>
              </a:rPr>
              <a:t> </a:t>
            </a:r>
            <a:r>
              <a:rPr lang="en-US" dirty="0" err="1">
                <a:solidFill>
                  <a:schemeClr val="bg1">
                    <a:lumMod val="50000"/>
                  </a:schemeClr>
                </a:solidFill>
              </a:rPr>
              <a:t>sehr</a:t>
            </a:r>
            <a:r>
              <a:rPr lang="en-US" dirty="0">
                <a:solidFill>
                  <a:schemeClr val="bg1">
                    <a:lumMod val="50000"/>
                  </a:schemeClr>
                </a:solidFill>
              </a:rPr>
              <a:t> </a:t>
            </a:r>
            <a:r>
              <a:rPr lang="en-US" dirty="0" err="1">
                <a:solidFill>
                  <a:schemeClr val="bg1">
                    <a:lumMod val="50000"/>
                  </a:schemeClr>
                </a:solidFill>
              </a:rPr>
              <a:t>ähnliche</a:t>
            </a:r>
            <a:r>
              <a:rPr lang="en-US" dirty="0">
                <a:solidFill>
                  <a:schemeClr val="bg1">
                    <a:lumMod val="50000"/>
                  </a:schemeClr>
                </a:solidFill>
              </a:rPr>
              <a:t> </a:t>
            </a:r>
            <a:br>
              <a:rPr lang="en-US" dirty="0">
                <a:solidFill>
                  <a:schemeClr val="bg1">
                    <a:lumMod val="50000"/>
                  </a:schemeClr>
                </a:solidFill>
              </a:rPr>
            </a:br>
            <a:r>
              <a:rPr lang="en-US" dirty="0" err="1">
                <a:solidFill>
                  <a:schemeClr val="bg1">
                    <a:lumMod val="50000"/>
                  </a:schemeClr>
                </a:solidFill>
              </a:rPr>
              <a:t>Zusammensetzung</a:t>
            </a:r>
            <a:r>
              <a:rPr lang="en-US" dirty="0">
                <a:solidFill>
                  <a:schemeClr val="bg1">
                    <a:lumMod val="50000"/>
                  </a:schemeClr>
                </a:solidFill>
              </a:rPr>
              <a:t> </a:t>
            </a:r>
          </a:p>
          <a:p>
            <a:r>
              <a:rPr lang="en-US" dirty="0" err="1">
                <a:solidFill>
                  <a:schemeClr val="bg1">
                    <a:lumMod val="50000"/>
                  </a:schemeClr>
                </a:solidFill>
              </a:rPr>
              <a:t>Haben</a:t>
            </a:r>
            <a:r>
              <a:rPr lang="en-US" dirty="0">
                <a:solidFill>
                  <a:schemeClr val="bg1">
                    <a:lumMod val="50000"/>
                  </a:schemeClr>
                </a:solidFill>
              </a:rPr>
              <a:t> die </a:t>
            </a:r>
            <a:r>
              <a:rPr lang="en-US" dirty="0" err="1">
                <a:solidFill>
                  <a:schemeClr val="bg1">
                    <a:lumMod val="50000"/>
                  </a:schemeClr>
                </a:solidFill>
              </a:rPr>
              <a:t>gleichen</a:t>
            </a:r>
            <a:r>
              <a:rPr lang="en-US" dirty="0">
                <a:solidFill>
                  <a:schemeClr val="bg1">
                    <a:lumMod val="50000"/>
                  </a:schemeClr>
                </a:solidFill>
              </a:rPr>
              <a:t> </a:t>
            </a:r>
            <a:r>
              <a:rPr lang="en-US" dirty="0" err="1">
                <a:solidFill>
                  <a:schemeClr val="bg1">
                    <a:lumMod val="50000"/>
                  </a:schemeClr>
                </a:solidFill>
              </a:rPr>
              <a:t>Vorteile</a:t>
            </a:r>
            <a:r>
              <a:rPr lang="en-US" dirty="0">
                <a:solidFill>
                  <a:schemeClr val="bg1">
                    <a:lumMod val="50000"/>
                  </a:schemeClr>
                </a:solidFill>
              </a:rPr>
              <a:t>*</a:t>
            </a:r>
          </a:p>
          <a:p>
            <a:endParaRPr lang="en-US" dirty="0"/>
          </a:p>
          <a:p>
            <a:endParaRPr lang="en-US" dirty="0"/>
          </a:p>
        </p:txBody>
      </p:sp>
      <p:sp>
        <p:nvSpPr>
          <p:cNvPr id="7" name="Content Placeholder 2"/>
          <p:cNvSpPr txBox="1">
            <a:spLocks/>
          </p:cNvSpPr>
          <p:nvPr/>
        </p:nvSpPr>
        <p:spPr>
          <a:xfrm>
            <a:off x="5459504" y="4445155"/>
            <a:ext cx="3862917" cy="406940"/>
          </a:xfrm>
          <a:prstGeom prst="rect">
            <a:avLst/>
          </a:prstGeom>
        </p:spPr>
        <p:txBody>
          <a:bodyPr vert="horz" lIns="91382" tIns="45718" rIns="91382" bIns="45718" rtlCol="0">
            <a:normAutofit/>
          </a:bodyPr>
          <a:lstStyle>
            <a:lvl1pPr marL="346075" indent="-346075" algn="l" defTabSz="457200" rtl="0" eaLnBrk="1" latinLnBrk="0" hangingPunct="1">
              <a:spcBef>
                <a:spcPts val="800"/>
              </a:spcBef>
              <a:buSzPct val="85000"/>
              <a:buFontTx/>
              <a:buBlip>
                <a:blip r:embed="rId3"/>
              </a:buBlip>
              <a:defRPr sz="2800" b="0" i="0" kern="1200">
                <a:solidFill>
                  <a:schemeClr val="tx1">
                    <a:lumMod val="85000"/>
                    <a:lumOff val="15000"/>
                  </a:schemeClr>
                </a:solidFill>
                <a:latin typeface="Arial Narrow"/>
                <a:ea typeface="+mn-ea"/>
                <a:cs typeface="Arial Narrow"/>
              </a:defRPr>
            </a:lvl1pPr>
            <a:lvl2pPr marL="690563" indent="-344488"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2pPr>
            <a:lvl3pPr marL="11430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3pPr>
            <a:lvl4pPr marL="16002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4pPr>
            <a:lvl5pPr marL="20574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sz="1900" b="1" dirty="0" err="1">
                <a:solidFill>
                  <a:srgbClr val="999999"/>
                </a:solidFill>
                <a:latin typeface="Arial Narrow" panose="020B0606020202030204" pitchFamily="34" charset="0"/>
                <a:cs typeface="Arial" panose="020B0604020202020204" pitchFamily="34" charset="0"/>
              </a:rPr>
              <a:t>Anfang</a:t>
            </a:r>
            <a:r>
              <a:rPr lang="en-US" sz="1900" b="1" dirty="0">
                <a:solidFill>
                  <a:srgbClr val="333333">
                    <a:lumMod val="50000"/>
                    <a:lumOff val="50000"/>
                  </a:srgbClr>
                </a:solidFill>
                <a:latin typeface="Arial Narrow" panose="020B0606020202030204" pitchFamily="34" charset="0"/>
                <a:cs typeface="Arial" panose="020B0604020202020204" pitchFamily="34" charset="0"/>
              </a:rPr>
              <a:t> 2016 in Europa </a:t>
            </a:r>
            <a:r>
              <a:rPr lang="en-US" sz="1900" b="1" dirty="0" err="1">
                <a:solidFill>
                  <a:srgbClr val="333333">
                    <a:lumMod val="50000"/>
                    <a:lumOff val="50000"/>
                  </a:srgbClr>
                </a:solidFill>
                <a:latin typeface="Arial Narrow" panose="020B0606020202030204" pitchFamily="34" charset="0"/>
                <a:cs typeface="Arial" panose="020B0604020202020204" pitchFamily="34" charset="0"/>
              </a:rPr>
              <a:t>erhältlich</a:t>
            </a:r>
            <a:r>
              <a:rPr lang="en-US" sz="1900" b="1" dirty="0">
                <a:solidFill>
                  <a:srgbClr val="333333">
                    <a:lumMod val="50000"/>
                    <a:lumOff val="50000"/>
                  </a:srgbClr>
                </a:solidFill>
                <a:latin typeface="Arial Narrow" panose="020B0606020202030204" pitchFamily="34" charset="0"/>
                <a:cs typeface="Arial" panose="020B0604020202020204" pitchFamily="34" charset="0"/>
              </a:rPr>
              <a:t> </a:t>
            </a:r>
          </a:p>
        </p:txBody>
      </p:sp>
      <p:pic>
        <p:nvPicPr>
          <p:cNvPr id="3" name="Picture 2" descr="Ginger_Layered Background_15ml.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53357" y="1126073"/>
            <a:ext cx="1148027" cy="3826759"/>
          </a:xfrm>
          <a:prstGeom prst="rect">
            <a:avLst/>
          </a:prstGeom>
        </p:spPr>
      </p:pic>
      <p:sp>
        <p:nvSpPr>
          <p:cNvPr id="9" name="TextBox 8"/>
          <p:cNvSpPr txBox="1"/>
          <p:nvPr/>
        </p:nvSpPr>
        <p:spPr>
          <a:xfrm>
            <a:off x="557649" y="5169146"/>
            <a:ext cx="4035357" cy="410369"/>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lIns="121842" tIns="60921" rIns="121842" bIns="60921" rtlCol="0">
            <a:spAutoFit/>
          </a:bodyPr>
          <a:lstStyle/>
          <a:p>
            <a:pPr defTabSz="609139"/>
            <a:r>
              <a:rPr lang="de-DE" sz="900" dirty="0">
                <a:solidFill>
                  <a:srgbClr val="999999"/>
                </a:solidFill>
                <a:latin typeface="Calibri"/>
              </a:rPr>
              <a:t>Diese Angaben dienen nur zur Information, nicht zur Diagnose, Behandlung oder Vorbeugung jeglicher Krankheiten und Beschwerden bestimmt. </a:t>
            </a:r>
            <a:endParaRPr lang="en-US" sz="1100" dirty="0">
              <a:solidFill>
                <a:srgbClr val="999999"/>
              </a:solidFill>
              <a:latin typeface="Arial Narrow" panose="020B0606020202030204" pitchFamily="34" charset="0"/>
            </a:endParaRPr>
          </a:p>
        </p:txBody>
      </p:sp>
    </p:spTree>
    <p:extLst>
      <p:ext uri="{BB962C8B-B14F-4D97-AF65-F5344CB8AC3E}">
        <p14:creationId xmlns:p14="http://schemas.microsoft.com/office/powerpoint/2010/main" val="3113190082"/>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w="25400">
          <a:solidFill>
            <a:schemeClr val="tx1"/>
          </a:solidFill>
        </a:ln>
      </a:spPr>
      <a:bodyPr wrap="square" rtlCol="0">
        <a:spAutoFit/>
      </a:bodyPr>
      <a:lstStyle>
        <a:defPPr>
          <a:defRPr sz="100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Doterra">
      <a:dk1>
        <a:srgbClr val="333333"/>
      </a:dk1>
      <a:lt1>
        <a:sysClr val="window" lastClr="FFFFFF"/>
      </a:lt1>
      <a:dk2>
        <a:srgbClr val="3B8634"/>
      </a:dk2>
      <a:lt2>
        <a:srgbClr val="EEECE1"/>
      </a:lt2>
      <a:accent1>
        <a:srgbClr val="61A228"/>
      </a:accent1>
      <a:accent2>
        <a:srgbClr val="8944AE"/>
      </a:accent2>
      <a:accent3>
        <a:srgbClr val="797979"/>
      </a:accent3>
      <a:accent4>
        <a:srgbClr val="083A54"/>
      </a:accent4>
      <a:accent5>
        <a:srgbClr val="C0EB36"/>
      </a:accent5>
      <a:accent6>
        <a:srgbClr val="41007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Doterra">
      <a:dk1>
        <a:srgbClr val="333333"/>
      </a:dk1>
      <a:lt1>
        <a:sysClr val="window" lastClr="FFFFFF"/>
      </a:lt1>
      <a:dk2>
        <a:srgbClr val="3B8634"/>
      </a:dk2>
      <a:lt2>
        <a:srgbClr val="EEECE1"/>
      </a:lt2>
      <a:accent1>
        <a:srgbClr val="61A228"/>
      </a:accent1>
      <a:accent2>
        <a:srgbClr val="8944AE"/>
      </a:accent2>
      <a:accent3>
        <a:srgbClr val="797979"/>
      </a:accent3>
      <a:accent4>
        <a:srgbClr val="083A54"/>
      </a:accent4>
      <a:accent5>
        <a:srgbClr val="C0EB36"/>
      </a:accent5>
      <a:accent6>
        <a:srgbClr val="41007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8_Office Theme">
  <a:themeElements>
    <a:clrScheme name="Doterra">
      <a:dk1>
        <a:srgbClr val="333333"/>
      </a:dk1>
      <a:lt1>
        <a:sysClr val="window" lastClr="FFFFFF"/>
      </a:lt1>
      <a:dk2>
        <a:srgbClr val="3B8634"/>
      </a:dk2>
      <a:lt2>
        <a:srgbClr val="EEECE1"/>
      </a:lt2>
      <a:accent1>
        <a:srgbClr val="61A228"/>
      </a:accent1>
      <a:accent2>
        <a:srgbClr val="8944AE"/>
      </a:accent2>
      <a:accent3>
        <a:srgbClr val="797979"/>
      </a:accent3>
      <a:accent4>
        <a:srgbClr val="083A54"/>
      </a:accent4>
      <a:accent5>
        <a:srgbClr val="C0EB36"/>
      </a:accent5>
      <a:accent6>
        <a:srgbClr val="41007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5705</Words>
  <Application>Microsoft Office PowerPoint</Application>
  <PresentationFormat>Bildschirmpräsentation (4:3)</PresentationFormat>
  <Paragraphs>870</Paragraphs>
  <Slides>106</Slides>
  <Notes>93</Notes>
  <HiddenSlides>23</HiddenSlides>
  <MMClips>0</MMClips>
  <ScaleCrop>false</ScaleCrop>
  <HeadingPairs>
    <vt:vector size="6" baseType="variant">
      <vt:variant>
        <vt:lpstr>Verwendete Schriftarten</vt:lpstr>
      </vt:variant>
      <vt:variant>
        <vt:i4>26</vt:i4>
      </vt:variant>
      <vt:variant>
        <vt:lpstr>Design</vt:lpstr>
      </vt:variant>
      <vt:variant>
        <vt:i4>6</vt:i4>
      </vt:variant>
      <vt:variant>
        <vt:lpstr>Folientitel</vt:lpstr>
      </vt:variant>
      <vt:variant>
        <vt:i4>106</vt:i4>
      </vt:variant>
    </vt:vector>
  </HeadingPairs>
  <TitlesOfParts>
    <vt:vector size="138" baseType="lpstr">
      <vt:lpstr>Arial Unicode MS</vt:lpstr>
      <vt:lpstr>Microsoft YaHei</vt:lpstr>
      <vt:lpstr>ＭＳ Ｐゴシック</vt:lpstr>
      <vt:lpstr>SimSun</vt:lpstr>
      <vt:lpstr>Abadi MT Condensed Extra Bold</vt:lpstr>
      <vt:lpstr>Abadi MT Condensed Light</vt:lpstr>
      <vt:lpstr>Arabic Typesetting</vt:lpstr>
      <vt:lpstr>Arial</vt:lpstr>
      <vt:lpstr>Arial Black</vt:lpstr>
      <vt:lpstr>Arial Narrow</vt:lpstr>
      <vt:lpstr>Arial Narrow Italic</vt:lpstr>
      <vt:lpstr>Calibri</vt:lpstr>
      <vt:lpstr>Candara</vt:lpstr>
      <vt:lpstr>Comic Sans MS</vt:lpstr>
      <vt:lpstr>Devanagari Sangam MN</vt:lpstr>
      <vt:lpstr>Franklin Gothic Book</vt:lpstr>
      <vt:lpstr>Franklin Gothic Demi</vt:lpstr>
      <vt:lpstr>Franklin Gothic Medium</vt:lpstr>
      <vt:lpstr>Franklin Gothic Medium Cond</vt:lpstr>
      <vt:lpstr>FrnkGothITC Bk BT</vt:lpstr>
      <vt:lpstr>Lucida Sans</vt:lpstr>
      <vt:lpstr>StarSymbol</vt:lpstr>
      <vt:lpstr>Times New Roman</vt:lpstr>
      <vt:lpstr>Trebuchet MS</vt:lpstr>
      <vt:lpstr>Wingdings</vt:lpstr>
      <vt:lpstr>Zapfino</vt:lpstr>
      <vt:lpstr>2_Office Theme</vt:lpstr>
      <vt:lpstr>Office Theme</vt:lpstr>
      <vt:lpstr>3_Office Theme</vt:lpstr>
      <vt:lpstr>4_Office Theme</vt:lpstr>
      <vt:lpstr>1_Office Theme</vt:lpstr>
      <vt:lpstr>8_Office Theme</vt:lpstr>
      <vt:lpstr>PowerPoint-Präsentation</vt:lpstr>
      <vt:lpstr>PowerPoint-Präsentation</vt:lpstr>
      <vt:lpstr>PowerPoint-Präsentation</vt:lpstr>
      <vt:lpstr>PowerPoint-Präsentation</vt:lpstr>
      <vt:lpstr>PowerPoint-Präsentation</vt:lpstr>
      <vt:lpstr>Warum dōTERRA?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Dr. Brian Lawrence PHD, Pharmacognosy </vt:lpstr>
      <vt:lpstr>DAS ARC Diagramm</vt:lpstr>
      <vt:lpstr>PowerPoint-Präsentation</vt:lpstr>
      <vt:lpstr>Oregano ARC DIAGRAMM</vt:lpstr>
      <vt:lpstr>Beispiele für das ARC Diagramm  von OREGANO </vt:lpstr>
      <vt:lpstr>PowerPoint-Präsentation</vt:lpstr>
      <vt:lpstr>PowerPoint-Präsentation</vt:lpstr>
      <vt:lpstr>PowerPoint-Präsentation</vt:lpstr>
      <vt:lpstr>Zwei Fragen</vt:lpstr>
      <vt:lpstr>Global Oil Sourcing</vt:lpstr>
      <vt:lpstr>PowerPoint-Präsentation</vt:lpstr>
      <vt:lpstr>PowerPoint-Präsentation</vt:lpstr>
      <vt:lpstr>PowerPoint-Präsentation</vt:lpstr>
      <vt:lpstr>SOFORTHILFE FÜR NEPAL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Deep Blue®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Innovative Produkte</vt:lpstr>
      <vt:lpstr>PowerPoint-Präsentation</vt:lpstr>
      <vt:lpstr>dōTERRA’s neue Produkte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Cloud wasserloser diffuser </vt:lpstr>
      <vt:lpstr>Spearmint</vt:lpstr>
      <vt:lpstr>Douglas Fir (Douglastanne)</vt:lpstr>
      <vt:lpstr>FRESH Ginger (Ingwer)</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CNV CNV</dc:creator>
  <cp:lastModifiedBy>ppv1</cp:lastModifiedBy>
  <cp:revision>102</cp:revision>
  <dcterms:created xsi:type="dcterms:W3CDTF">2015-03-11T08:55:43Z</dcterms:created>
  <dcterms:modified xsi:type="dcterms:W3CDTF">2016-03-11T20:26:15Z</dcterms:modified>
</cp:coreProperties>
</file>